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 id="2147483648" r:id="rId5"/>
  </p:sldMasterIdLst>
  <p:notesMasterIdLst>
    <p:notesMasterId r:id="rId72"/>
  </p:notesMasterIdLst>
  <p:handoutMasterIdLst>
    <p:handoutMasterId r:id="rId73"/>
  </p:handoutMasterIdLst>
  <p:sldIdLst>
    <p:sldId id="638" r:id="rId6"/>
    <p:sldId id="755" r:id="rId7"/>
    <p:sldId id="794" r:id="rId8"/>
    <p:sldId id="797" r:id="rId9"/>
    <p:sldId id="685" r:id="rId10"/>
    <p:sldId id="758" r:id="rId11"/>
    <p:sldId id="515" r:id="rId12"/>
    <p:sldId id="523" r:id="rId13"/>
    <p:sldId id="549" r:id="rId14"/>
    <p:sldId id="795" r:id="rId15"/>
    <p:sldId id="798" r:id="rId16"/>
    <p:sldId id="753" r:id="rId17"/>
    <p:sldId id="686" r:id="rId18"/>
    <p:sldId id="683" r:id="rId19"/>
    <p:sldId id="763" r:id="rId20"/>
    <p:sldId id="762" r:id="rId21"/>
    <p:sldId id="761" r:id="rId22"/>
    <p:sldId id="765" r:id="rId23"/>
    <p:sldId id="766" r:id="rId24"/>
    <p:sldId id="767" r:id="rId25"/>
    <p:sldId id="768" r:id="rId26"/>
    <p:sldId id="769" r:id="rId27"/>
    <p:sldId id="770" r:id="rId28"/>
    <p:sldId id="771" r:id="rId29"/>
    <p:sldId id="772" r:id="rId30"/>
    <p:sldId id="773" r:id="rId31"/>
    <p:sldId id="774" r:id="rId32"/>
    <p:sldId id="775" r:id="rId33"/>
    <p:sldId id="776" r:id="rId34"/>
    <p:sldId id="777" r:id="rId35"/>
    <p:sldId id="778" r:id="rId36"/>
    <p:sldId id="779" r:id="rId37"/>
    <p:sldId id="780" r:id="rId38"/>
    <p:sldId id="781" r:id="rId39"/>
    <p:sldId id="782" r:id="rId40"/>
    <p:sldId id="783" r:id="rId41"/>
    <p:sldId id="784" r:id="rId42"/>
    <p:sldId id="785" r:id="rId43"/>
    <p:sldId id="786" r:id="rId44"/>
    <p:sldId id="787" r:id="rId45"/>
    <p:sldId id="788" r:id="rId46"/>
    <p:sldId id="790" r:id="rId47"/>
    <p:sldId id="791" r:id="rId48"/>
    <p:sldId id="792" r:id="rId49"/>
    <p:sldId id="530" r:id="rId50"/>
    <p:sldId id="580" r:id="rId51"/>
    <p:sldId id="754" r:id="rId52"/>
    <p:sldId id="760" r:id="rId53"/>
    <p:sldId id="756" r:id="rId54"/>
    <p:sldId id="593" r:id="rId55"/>
    <p:sldId id="688" r:id="rId56"/>
    <p:sldId id="689" r:id="rId57"/>
    <p:sldId id="579" r:id="rId58"/>
    <p:sldId id="684" r:id="rId59"/>
    <p:sldId id="751" r:id="rId60"/>
    <p:sldId id="793" r:id="rId61"/>
    <p:sldId id="799" r:id="rId62"/>
    <p:sldId id="801" r:id="rId63"/>
    <p:sldId id="507" r:id="rId64"/>
    <p:sldId id="693" r:id="rId65"/>
    <p:sldId id="505" r:id="rId66"/>
    <p:sldId id="699" r:id="rId67"/>
    <p:sldId id="694" r:id="rId68"/>
    <p:sldId id="584" r:id="rId69"/>
    <p:sldId id="585" r:id="rId70"/>
    <p:sldId id="586" r:id="rId7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54AEB59-DA23-423E-8DB1-1E1E099F3F48}">
          <p14:sldIdLst>
            <p14:sldId id="638"/>
            <p14:sldId id="755"/>
            <p14:sldId id="794"/>
            <p14:sldId id="797"/>
            <p14:sldId id="685"/>
            <p14:sldId id="758"/>
            <p14:sldId id="515"/>
            <p14:sldId id="523"/>
            <p14:sldId id="549"/>
            <p14:sldId id="795"/>
            <p14:sldId id="798"/>
            <p14:sldId id="753"/>
            <p14:sldId id="686"/>
            <p14:sldId id="683"/>
            <p14:sldId id="763"/>
            <p14:sldId id="762"/>
            <p14:sldId id="761"/>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0"/>
            <p14:sldId id="791"/>
            <p14:sldId id="792"/>
            <p14:sldId id="530"/>
            <p14:sldId id="580"/>
            <p14:sldId id="754"/>
            <p14:sldId id="760"/>
            <p14:sldId id="756"/>
            <p14:sldId id="593"/>
            <p14:sldId id="688"/>
            <p14:sldId id="689"/>
            <p14:sldId id="579"/>
            <p14:sldId id="684"/>
            <p14:sldId id="751"/>
            <p14:sldId id="793"/>
            <p14:sldId id="799"/>
            <p14:sldId id="801"/>
            <p14:sldId id="507"/>
            <p14:sldId id="693"/>
            <p14:sldId id="505"/>
            <p14:sldId id="699"/>
            <p14:sldId id="694"/>
            <p14:sldId id="584"/>
            <p14:sldId id="585"/>
            <p14:sldId id="5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E2E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6" autoAdjust="0"/>
    <p:restoredTop sz="66392" autoAdjust="0"/>
  </p:normalViewPr>
  <p:slideViewPr>
    <p:cSldViewPr snapToGrid="0">
      <p:cViewPr varScale="1">
        <p:scale>
          <a:sx n="38" d="100"/>
          <a:sy n="38" d="100"/>
        </p:scale>
        <p:origin x="1592" y="4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lene vaury" userId="5626f363-89a6-4799-9bcd-0a85bb6d715b" providerId="ADAL" clId="{3853A240-EDE4-46E5-9DA8-B4F1459A46E3}"/>
    <pc:docChg chg="delSld modSld modSection">
      <pc:chgData name="helene vaury" userId="5626f363-89a6-4799-9bcd-0a85bb6d715b" providerId="ADAL" clId="{3853A240-EDE4-46E5-9DA8-B4F1459A46E3}" dt="2024-09-25T06:37:36.740" v="27" actId="2696"/>
      <pc:docMkLst>
        <pc:docMk/>
      </pc:docMkLst>
      <pc:sldChg chg="del">
        <pc:chgData name="helene vaury" userId="5626f363-89a6-4799-9bcd-0a85bb6d715b" providerId="ADAL" clId="{3853A240-EDE4-46E5-9DA8-B4F1459A46E3}" dt="2024-09-25T06:33:42.604" v="4" actId="2696"/>
        <pc:sldMkLst>
          <pc:docMk/>
          <pc:sldMk cId="2186752819" sldId="483"/>
        </pc:sldMkLst>
      </pc:sldChg>
      <pc:sldChg chg="modNotesTx">
        <pc:chgData name="helene vaury" userId="5626f363-89a6-4799-9bcd-0a85bb6d715b" providerId="ADAL" clId="{3853A240-EDE4-46E5-9DA8-B4F1459A46E3}" dt="2024-09-25T06:36:44.574" v="22" actId="20577"/>
        <pc:sldMkLst>
          <pc:docMk/>
          <pc:sldMk cId="1005546739" sldId="505"/>
        </pc:sldMkLst>
      </pc:sldChg>
      <pc:sldChg chg="modNotesTx">
        <pc:chgData name="helene vaury" userId="5626f363-89a6-4799-9bcd-0a85bb6d715b" providerId="ADAL" clId="{3853A240-EDE4-46E5-9DA8-B4F1459A46E3}" dt="2024-09-25T06:33:13.947" v="1" actId="20577"/>
        <pc:sldMkLst>
          <pc:docMk/>
          <pc:sldMk cId="1100210961" sldId="515"/>
        </pc:sldMkLst>
      </pc:sldChg>
      <pc:sldChg chg="del">
        <pc:chgData name="helene vaury" userId="5626f363-89a6-4799-9bcd-0a85bb6d715b" providerId="ADAL" clId="{3853A240-EDE4-46E5-9DA8-B4F1459A46E3}" dt="2024-09-25T06:33:54.289" v="5" actId="2696"/>
        <pc:sldMkLst>
          <pc:docMk/>
          <pc:sldMk cId="1686276975" sldId="528"/>
        </pc:sldMkLst>
      </pc:sldChg>
      <pc:sldChg chg="modNotesTx">
        <pc:chgData name="helene vaury" userId="5626f363-89a6-4799-9bcd-0a85bb6d715b" providerId="ADAL" clId="{3853A240-EDE4-46E5-9DA8-B4F1459A46E3}" dt="2024-09-25T06:35:22.606" v="14" actId="20577"/>
        <pc:sldMkLst>
          <pc:docMk/>
          <pc:sldMk cId="290822881" sldId="530"/>
        </pc:sldMkLst>
      </pc:sldChg>
      <pc:sldChg chg="modNotesTx">
        <pc:chgData name="helene vaury" userId="5626f363-89a6-4799-9bcd-0a85bb6d715b" providerId="ADAL" clId="{3853A240-EDE4-46E5-9DA8-B4F1459A46E3}" dt="2024-09-25T06:33:23.323" v="2" actId="20577"/>
        <pc:sldMkLst>
          <pc:docMk/>
          <pc:sldMk cId="1326025443" sldId="549"/>
        </pc:sldMkLst>
      </pc:sldChg>
      <pc:sldChg chg="modNotesTx">
        <pc:chgData name="helene vaury" userId="5626f363-89a6-4799-9bcd-0a85bb6d715b" providerId="ADAL" clId="{3853A240-EDE4-46E5-9DA8-B4F1459A46E3}" dt="2024-09-25T06:36:53.523" v="23" actId="20577"/>
        <pc:sldMkLst>
          <pc:docMk/>
          <pc:sldMk cId="3018583090" sldId="584"/>
        </pc:sldMkLst>
      </pc:sldChg>
      <pc:sldChg chg="modNotesTx">
        <pc:chgData name="helene vaury" userId="5626f363-89a6-4799-9bcd-0a85bb6d715b" providerId="ADAL" clId="{3853A240-EDE4-46E5-9DA8-B4F1459A46E3}" dt="2024-09-25T06:37:12.134" v="25" actId="20577"/>
        <pc:sldMkLst>
          <pc:docMk/>
          <pc:sldMk cId="1952710154" sldId="585"/>
        </pc:sldMkLst>
      </pc:sldChg>
      <pc:sldChg chg="modNotesTx">
        <pc:chgData name="helene vaury" userId="5626f363-89a6-4799-9bcd-0a85bb6d715b" providerId="ADAL" clId="{3853A240-EDE4-46E5-9DA8-B4F1459A46E3}" dt="2024-09-25T06:37:05.748" v="24" actId="20577"/>
        <pc:sldMkLst>
          <pc:docMk/>
          <pc:sldMk cId="731818821" sldId="586"/>
        </pc:sldMkLst>
      </pc:sldChg>
      <pc:sldChg chg="modNotesTx">
        <pc:chgData name="helene vaury" userId="5626f363-89a6-4799-9bcd-0a85bb6d715b" providerId="ADAL" clId="{3853A240-EDE4-46E5-9DA8-B4F1459A46E3}" dt="2024-09-25T06:36:18.123" v="19" actId="20577"/>
        <pc:sldMkLst>
          <pc:docMk/>
          <pc:sldMk cId="879341342" sldId="684"/>
        </pc:sldMkLst>
      </pc:sldChg>
      <pc:sldChg chg="modNotesTx">
        <pc:chgData name="helene vaury" userId="5626f363-89a6-4799-9bcd-0a85bb6d715b" providerId="ADAL" clId="{3853A240-EDE4-46E5-9DA8-B4F1459A46E3}" dt="2024-09-25T06:35:51.053" v="18" actId="20577"/>
        <pc:sldMkLst>
          <pc:docMk/>
          <pc:sldMk cId="1454026775" sldId="689"/>
        </pc:sldMkLst>
      </pc:sldChg>
      <pc:sldChg chg="del">
        <pc:chgData name="helene vaury" userId="5626f363-89a6-4799-9bcd-0a85bb6d715b" providerId="ADAL" clId="{3853A240-EDE4-46E5-9DA8-B4F1459A46E3}" dt="2024-09-25T06:35:42.582" v="16" actId="2696"/>
        <pc:sldMkLst>
          <pc:docMk/>
          <pc:sldMk cId="3943633001" sldId="690"/>
        </pc:sldMkLst>
      </pc:sldChg>
      <pc:sldChg chg="del">
        <pc:chgData name="helene vaury" userId="5626f363-89a6-4799-9bcd-0a85bb6d715b" providerId="ADAL" clId="{3853A240-EDE4-46E5-9DA8-B4F1459A46E3}" dt="2024-09-25T06:35:46.500" v="17" actId="2696"/>
        <pc:sldMkLst>
          <pc:docMk/>
          <pc:sldMk cId="3466674196" sldId="691"/>
        </pc:sldMkLst>
      </pc:sldChg>
      <pc:sldChg chg="modNotesTx">
        <pc:chgData name="helene vaury" userId="5626f363-89a6-4799-9bcd-0a85bb6d715b" providerId="ADAL" clId="{3853A240-EDE4-46E5-9DA8-B4F1459A46E3}" dt="2024-09-25T06:36:37.015" v="21" actId="20577"/>
        <pc:sldMkLst>
          <pc:docMk/>
          <pc:sldMk cId="832838364" sldId="693"/>
        </pc:sldMkLst>
      </pc:sldChg>
      <pc:sldChg chg="del">
        <pc:chgData name="helene vaury" userId="5626f363-89a6-4799-9bcd-0a85bb6d715b" providerId="ADAL" clId="{3853A240-EDE4-46E5-9DA8-B4F1459A46E3}" dt="2024-09-25T06:37:36.740" v="27" actId="2696"/>
        <pc:sldMkLst>
          <pc:docMk/>
          <pc:sldMk cId="1345706516" sldId="747"/>
        </pc:sldMkLst>
      </pc:sldChg>
      <pc:sldChg chg="del">
        <pc:chgData name="helene vaury" userId="5626f363-89a6-4799-9bcd-0a85bb6d715b" providerId="ADAL" clId="{3853A240-EDE4-46E5-9DA8-B4F1459A46E3}" dt="2024-09-25T06:37:20.306" v="26" actId="2696"/>
        <pc:sldMkLst>
          <pc:docMk/>
          <pc:sldMk cId="1225220144" sldId="759"/>
        </pc:sldMkLst>
      </pc:sldChg>
      <pc:sldChg chg="modNotesTx">
        <pc:chgData name="helene vaury" userId="5626f363-89a6-4799-9bcd-0a85bb6d715b" providerId="ADAL" clId="{3853A240-EDE4-46E5-9DA8-B4F1459A46E3}" dt="2024-09-25T06:35:33.833" v="15" actId="20577"/>
        <pc:sldMkLst>
          <pc:docMk/>
          <pc:sldMk cId="749085035" sldId="760"/>
        </pc:sldMkLst>
      </pc:sldChg>
      <pc:sldChg chg="del">
        <pc:chgData name="helene vaury" userId="5626f363-89a6-4799-9bcd-0a85bb6d715b" providerId="ADAL" clId="{3853A240-EDE4-46E5-9DA8-B4F1459A46E3}" dt="2024-09-25T06:34:08.295" v="6" actId="2696"/>
        <pc:sldMkLst>
          <pc:docMk/>
          <pc:sldMk cId="3030895221" sldId="764"/>
        </pc:sldMkLst>
      </pc:sldChg>
      <pc:sldChg chg="modNotesTx">
        <pc:chgData name="helene vaury" userId="5626f363-89a6-4799-9bcd-0a85bb6d715b" providerId="ADAL" clId="{3853A240-EDE4-46E5-9DA8-B4F1459A46E3}" dt="2024-09-25T06:34:15.928" v="7" actId="20577"/>
        <pc:sldMkLst>
          <pc:docMk/>
          <pc:sldMk cId="250361184" sldId="767"/>
        </pc:sldMkLst>
      </pc:sldChg>
      <pc:sldChg chg="modNotesTx">
        <pc:chgData name="helene vaury" userId="5626f363-89a6-4799-9bcd-0a85bb6d715b" providerId="ADAL" clId="{3853A240-EDE4-46E5-9DA8-B4F1459A46E3}" dt="2024-09-25T06:34:29.166" v="8" actId="20577"/>
        <pc:sldMkLst>
          <pc:docMk/>
          <pc:sldMk cId="284890757" sldId="769"/>
        </pc:sldMkLst>
      </pc:sldChg>
      <pc:sldChg chg="modNotesTx">
        <pc:chgData name="helene vaury" userId="5626f363-89a6-4799-9bcd-0a85bb6d715b" providerId="ADAL" clId="{3853A240-EDE4-46E5-9DA8-B4F1459A46E3}" dt="2024-09-25T06:34:37.014" v="9" actId="20577"/>
        <pc:sldMkLst>
          <pc:docMk/>
          <pc:sldMk cId="4175279064" sldId="771"/>
        </pc:sldMkLst>
      </pc:sldChg>
      <pc:sldChg chg="modNotesTx">
        <pc:chgData name="helene vaury" userId="5626f363-89a6-4799-9bcd-0a85bb6d715b" providerId="ADAL" clId="{3853A240-EDE4-46E5-9DA8-B4F1459A46E3}" dt="2024-09-25T06:34:46.636" v="10" actId="20577"/>
        <pc:sldMkLst>
          <pc:docMk/>
          <pc:sldMk cId="3388427976" sldId="772"/>
        </pc:sldMkLst>
      </pc:sldChg>
      <pc:sldChg chg="modNotesTx">
        <pc:chgData name="helene vaury" userId="5626f363-89a6-4799-9bcd-0a85bb6d715b" providerId="ADAL" clId="{3853A240-EDE4-46E5-9DA8-B4F1459A46E3}" dt="2024-09-25T06:34:55.533" v="12" actId="20577"/>
        <pc:sldMkLst>
          <pc:docMk/>
          <pc:sldMk cId="3234390186" sldId="773"/>
        </pc:sldMkLst>
      </pc:sldChg>
      <pc:sldChg chg="del">
        <pc:chgData name="helene vaury" userId="5626f363-89a6-4799-9bcd-0a85bb6d715b" providerId="ADAL" clId="{3853A240-EDE4-46E5-9DA8-B4F1459A46E3}" dt="2024-09-25T06:35:14.862" v="13" actId="2696"/>
        <pc:sldMkLst>
          <pc:docMk/>
          <pc:sldMk cId="2690929051" sldId="789"/>
        </pc:sldMkLst>
      </pc:sldChg>
      <pc:sldChg chg="modNotesTx">
        <pc:chgData name="helene vaury" userId="5626f363-89a6-4799-9bcd-0a85bb6d715b" providerId="ADAL" clId="{3853A240-EDE4-46E5-9DA8-B4F1459A46E3}" dt="2024-09-25T06:36:25.212" v="20" actId="20577"/>
        <pc:sldMkLst>
          <pc:docMk/>
          <pc:sldMk cId="1376473456" sldId="793"/>
        </pc:sldMkLst>
      </pc:sldChg>
      <pc:sldChg chg="modNotesTx">
        <pc:chgData name="helene vaury" userId="5626f363-89a6-4799-9bcd-0a85bb6d715b" providerId="ADAL" clId="{3853A240-EDE4-46E5-9DA8-B4F1459A46E3}" dt="2024-09-25T06:32:55.334" v="0" actId="20577"/>
        <pc:sldMkLst>
          <pc:docMk/>
          <pc:sldMk cId="1987522423" sldId="794"/>
        </pc:sldMkLst>
      </pc:sldChg>
      <pc:sldChg chg="del">
        <pc:chgData name="helene vaury" userId="5626f363-89a6-4799-9bcd-0a85bb6d715b" providerId="ADAL" clId="{3853A240-EDE4-46E5-9DA8-B4F1459A46E3}" dt="2024-09-25T06:34:51.231" v="11" actId="2696"/>
        <pc:sldMkLst>
          <pc:docMk/>
          <pc:sldMk cId="2482415766" sldId="796"/>
        </pc:sldMkLst>
      </pc:sldChg>
      <pc:sldChg chg="modNotesTx">
        <pc:chgData name="helene vaury" userId="5626f363-89a6-4799-9bcd-0a85bb6d715b" providerId="ADAL" clId="{3853A240-EDE4-46E5-9DA8-B4F1459A46E3}" dt="2024-09-25T06:33:35.230" v="3" actId="20577"/>
        <pc:sldMkLst>
          <pc:docMk/>
          <pc:sldMk cId="1853011754" sldId="79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2132FF3-00C3-45FE-8501-B8F9D1657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56D83E6F-356D-4DFE-9AA3-675AB04480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A1F47BE-8C8C-4E3F-B957-39E86FBD13EB}" type="datetime1">
              <a:rPr lang="fr-FR" smtClean="0"/>
              <a:t>25/09/2024</a:t>
            </a:fld>
            <a:endParaRPr lang="fr-FR"/>
          </a:p>
        </p:txBody>
      </p:sp>
      <p:sp>
        <p:nvSpPr>
          <p:cNvPr id="4" name="Espace réservé du pied de page 3">
            <a:extLst>
              <a:ext uri="{FF2B5EF4-FFF2-40B4-BE49-F238E27FC236}">
                <a16:creationId xmlns:a16="http://schemas.microsoft.com/office/drawing/2014/main" id="{76F9CB11-025B-45E9-A55D-3FB3C383EA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4ED03088-6A83-46E0-9E61-CCAF7C2285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DC23264-6C96-4D2A-B867-76FEADB59940}" type="slidenum">
              <a:rPr lang="fr-FR" smtClean="0"/>
              <a:t>‹N°›</a:t>
            </a:fld>
            <a:endParaRPr lang="fr-FR"/>
          </a:p>
        </p:txBody>
      </p:sp>
    </p:spTree>
    <p:extLst>
      <p:ext uri="{BB962C8B-B14F-4D97-AF65-F5344CB8AC3E}">
        <p14:creationId xmlns:p14="http://schemas.microsoft.com/office/powerpoint/2010/main" val="8443535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0C8874-53A6-42EE-A5A1-67C97C4FC108}" type="datetime1">
              <a:rPr lang="fr-FR" smtClean="0"/>
              <a:pPr/>
              <a:t>25/09/2024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5C81A1-5F9C-4C15-B6E5-49FBACAD249D}" type="slidenum">
              <a:rPr lang="fr-FR" noProof="0" smtClean="0"/>
              <a:t>‹N°›</a:t>
            </a:fld>
            <a:endParaRPr lang="fr-FR" noProof="0"/>
          </a:p>
        </p:txBody>
      </p:sp>
    </p:spTree>
    <p:extLst>
      <p:ext uri="{BB962C8B-B14F-4D97-AF65-F5344CB8AC3E}">
        <p14:creationId xmlns:p14="http://schemas.microsoft.com/office/powerpoint/2010/main" val="38973676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smtClean="0"/>
              <a:t>1</a:t>
            </a:fld>
            <a:endParaRPr lang="fr-FR"/>
          </a:p>
        </p:txBody>
      </p:sp>
    </p:spTree>
    <p:extLst>
      <p:ext uri="{BB962C8B-B14F-4D97-AF65-F5344CB8AC3E}">
        <p14:creationId xmlns:p14="http://schemas.microsoft.com/office/powerpoint/2010/main" val="469750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p:cNvSpPr>
            <a:spLocks noGrp="1"/>
          </p:cNvSpPr>
          <p:nvPr>
            <p:ph type="sldNum" sz="quarter" idx="5"/>
          </p:nvPr>
        </p:nvSpPr>
        <p:spPr/>
        <p:txBody>
          <a:bodyPr rtlCol="0"/>
          <a:lstStyle/>
          <a:p>
            <a:pPr rtl="0"/>
            <a:fld id="{D03AC3AA-9C47-4E0B-BAC0-E8DEA4AD5A4E}" type="slidenum">
              <a:rPr lang="fr-FR" smtClean="0"/>
              <a:t>17</a:t>
            </a:fld>
            <a:endParaRPr lang="fr-FR"/>
          </a:p>
        </p:txBody>
      </p:sp>
    </p:spTree>
    <p:extLst>
      <p:ext uri="{BB962C8B-B14F-4D97-AF65-F5344CB8AC3E}">
        <p14:creationId xmlns:p14="http://schemas.microsoft.com/office/powerpoint/2010/main" val="3480674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20</a:t>
            </a:fld>
            <a:endParaRPr lang="fr-FR" noProof="0"/>
          </a:p>
        </p:txBody>
      </p:sp>
    </p:spTree>
    <p:extLst>
      <p:ext uri="{BB962C8B-B14F-4D97-AF65-F5344CB8AC3E}">
        <p14:creationId xmlns:p14="http://schemas.microsoft.com/office/powerpoint/2010/main" val="129306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21</a:t>
            </a:fld>
            <a:endParaRPr lang="fr-FR" noProof="0"/>
          </a:p>
        </p:txBody>
      </p:sp>
    </p:spTree>
    <p:extLst>
      <p:ext uri="{BB962C8B-B14F-4D97-AF65-F5344CB8AC3E}">
        <p14:creationId xmlns:p14="http://schemas.microsoft.com/office/powerpoint/2010/main" val="193048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22</a:t>
            </a:fld>
            <a:endParaRPr lang="fr-FR" noProof="0"/>
          </a:p>
        </p:txBody>
      </p:sp>
    </p:spTree>
    <p:extLst>
      <p:ext uri="{BB962C8B-B14F-4D97-AF65-F5344CB8AC3E}">
        <p14:creationId xmlns:p14="http://schemas.microsoft.com/office/powerpoint/2010/main" val="3069404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24</a:t>
            </a:fld>
            <a:endParaRPr lang="fr-FR" noProof="0"/>
          </a:p>
        </p:txBody>
      </p:sp>
    </p:spTree>
    <p:extLst>
      <p:ext uri="{BB962C8B-B14F-4D97-AF65-F5344CB8AC3E}">
        <p14:creationId xmlns:p14="http://schemas.microsoft.com/office/powerpoint/2010/main" val="213764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25</a:t>
            </a:fld>
            <a:endParaRPr lang="fr-FR" noProof="0"/>
          </a:p>
        </p:txBody>
      </p:sp>
    </p:spTree>
    <p:extLst>
      <p:ext uri="{BB962C8B-B14F-4D97-AF65-F5344CB8AC3E}">
        <p14:creationId xmlns:p14="http://schemas.microsoft.com/office/powerpoint/2010/main" val="1085735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26</a:t>
            </a:fld>
            <a:endParaRPr lang="fr-FR" noProof="0"/>
          </a:p>
        </p:txBody>
      </p:sp>
    </p:spTree>
    <p:extLst>
      <p:ext uri="{BB962C8B-B14F-4D97-AF65-F5344CB8AC3E}">
        <p14:creationId xmlns:p14="http://schemas.microsoft.com/office/powerpoint/2010/main" val="2572665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37</a:t>
            </a:fld>
            <a:endParaRPr lang="fr-FR" noProof="0"/>
          </a:p>
        </p:txBody>
      </p:sp>
    </p:spTree>
    <p:extLst>
      <p:ext uri="{BB962C8B-B14F-4D97-AF65-F5344CB8AC3E}">
        <p14:creationId xmlns:p14="http://schemas.microsoft.com/office/powerpoint/2010/main" val="3984253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Valerie biais de confirmation </a:t>
            </a:r>
          </a:p>
          <a:p>
            <a:r>
              <a:rPr lang="fr-FR" dirty="0"/>
              <a:t>Youtubeurs effet de halo</a:t>
            </a:r>
          </a:p>
          <a:p>
            <a:r>
              <a:rPr lang="fr-FR" dirty="0"/>
              <a:t>Biais attentionnels</a:t>
            </a:r>
          </a:p>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42</a:t>
            </a:fld>
            <a:endParaRPr lang="fr-FR" noProof="0"/>
          </a:p>
        </p:txBody>
      </p:sp>
    </p:spTree>
    <p:extLst>
      <p:ext uri="{BB962C8B-B14F-4D97-AF65-F5344CB8AC3E}">
        <p14:creationId xmlns:p14="http://schemas.microsoft.com/office/powerpoint/2010/main" val="4131544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43</a:t>
            </a:fld>
            <a:endParaRPr lang="fr-FR" noProof="0"/>
          </a:p>
        </p:txBody>
      </p:sp>
    </p:spTree>
    <p:extLst>
      <p:ext uri="{BB962C8B-B14F-4D97-AF65-F5344CB8AC3E}">
        <p14:creationId xmlns:p14="http://schemas.microsoft.com/office/powerpoint/2010/main" val="818869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Premier point de vigilance et </a:t>
            </a:r>
            <a:r>
              <a:rPr lang="fr-FR" dirty="0" err="1"/>
              <a:t>intoduction</a:t>
            </a:r>
            <a:r>
              <a:rPr lang="fr-FR" dirty="0"/>
              <a:t> </a:t>
            </a:r>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2</a:t>
            </a:fld>
            <a:endParaRPr lang="fr-FR" noProof="0"/>
          </a:p>
        </p:txBody>
      </p:sp>
    </p:spTree>
    <p:extLst>
      <p:ext uri="{BB962C8B-B14F-4D97-AF65-F5344CB8AC3E}">
        <p14:creationId xmlns:p14="http://schemas.microsoft.com/office/powerpoint/2010/main" val="1874563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p:cNvSpPr>
            <a:spLocks noGrp="1"/>
          </p:cNvSpPr>
          <p:nvPr>
            <p:ph type="sldNum" sz="quarter" idx="5"/>
          </p:nvPr>
        </p:nvSpPr>
        <p:spPr/>
        <p:txBody>
          <a:bodyPr rtlCol="0"/>
          <a:lstStyle/>
          <a:p>
            <a:pPr rtl="0"/>
            <a:fld id="{D03AC3AA-9C47-4E0B-BAC0-E8DEA4AD5A4E}" type="slidenum">
              <a:rPr lang="fr-FR" smtClean="0"/>
              <a:t>44</a:t>
            </a:fld>
            <a:endParaRPr lang="fr-FR"/>
          </a:p>
        </p:txBody>
      </p:sp>
    </p:spTree>
    <p:extLst>
      <p:ext uri="{BB962C8B-B14F-4D97-AF65-F5344CB8AC3E}">
        <p14:creationId xmlns:p14="http://schemas.microsoft.com/office/powerpoint/2010/main" val="3665867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45</a:t>
            </a:fld>
            <a:endParaRPr lang="fr-FR" noProof="0"/>
          </a:p>
        </p:txBody>
      </p:sp>
    </p:spTree>
    <p:extLst>
      <p:ext uri="{BB962C8B-B14F-4D97-AF65-F5344CB8AC3E}">
        <p14:creationId xmlns:p14="http://schemas.microsoft.com/office/powerpoint/2010/main" val="3800883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l’accident de voiture ( avec les 3 histoires )</a:t>
            </a:r>
          </a:p>
          <a:p>
            <a:endParaRPr lang="fr-FR" dirty="0"/>
          </a:p>
          <a:p>
            <a:r>
              <a:rPr lang="fr-FR" dirty="0"/>
              <a:t>Notre cerveau crée des cartes et celles-ci fait qui nous sommes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47</a:t>
            </a:fld>
            <a:endParaRPr lang="fr-FR" noProof="0"/>
          </a:p>
        </p:txBody>
      </p:sp>
    </p:spTree>
    <p:extLst>
      <p:ext uri="{BB962C8B-B14F-4D97-AF65-F5344CB8AC3E}">
        <p14:creationId xmlns:p14="http://schemas.microsoft.com/office/powerpoint/2010/main" val="622464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48</a:t>
            </a:fld>
            <a:endParaRPr lang="fr-FR" noProof="0"/>
          </a:p>
        </p:txBody>
      </p:sp>
    </p:spTree>
    <p:extLst>
      <p:ext uri="{BB962C8B-B14F-4D97-AF65-F5344CB8AC3E}">
        <p14:creationId xmlns:p14="http://schemas.microsoft.com/office/powerpoint/2010/main" val="2316930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51</a:t>
            </a:fld>
            <a:endParaRPr lang="fr-FR" noProof="0"/>
          </a:p>
        </p:txBody>
      </p:sp>
    </p:spTree>
    <p:extLst>
      <p:ext uri="{BB962C8B-B14F-4D97-AF65-F5344CB8AC3E}">
        <p14:creationId xmlns:p14="http://schemas.microsoft.com/office/powerpoint/2010/main" val="1996401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52</a:t>
            </a:fld>
            <a:endParaRPr lang="fr-FR" noProof="0"/>
          </a:p>
        </p:txBody>
      </p:sp>
    </p:spTree>
    <p:extLst>
      <p:ext uri="{BB962C8B-B14F-4D97-AF65-F5344CB8AC3E}">
        <p14:creationId xmlns:p14="http://schemas.microsoft.com/office/powerpoint/2010/main" val="3634097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b="1"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54</a:t>
            </a:fld>
            <a:endParaRPr lang="fr-FR" noProof="0"/>
          </a:p>
        </p:txBody>
      </p:sp>
    </p:spTree>
    <p:extLst>
      <p:ext uri="{BB962C8B-B14F-4D97-AF65-F5344CB8AC3E}">
        <p14:creationId xmlns:p14="http://schemas.microsoft.com/office/powerpoint/2010/main" val="396938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D03AC3AA-9C47-4E0B-BAC0-E8DEA4AD5A4E}" type="slidenum">
              <a:rPr lang="fr-FR" smtClean="0"/>
              <a:t>56</a:t>
            </a:fld>
            <a:endParaRPr lang="fr-FR"/>
          </a:p>
        </p:txBody>
      </p:sp>
    </p:spTree>
    <p:extLst>
      <p:ext uri="{BB962C8B-B14F-4D97-AF65-F5344CB8AC3E}">
        <p14:creationId xmlns:p14="http://schemas.microsoft.com/office/powerpoint/2010/main" val="2005504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tout le monde est familier du paradigme verre à moitié plein ou à moitié vide les psychologues parlent de perspectives de gains à moitié plein ou de perte à moitié vide la chose étant que les humains semble programmé pour se focaliser davantage sur les informations négatives pertes que sur les positifs gain par exemple le psychologue social </a:t>
            </a:r>
            <a:r>
              <a:rPr lang="fr-FR" sz="12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Alison </a:t>
            </a:r>
            <a:r>
              <a:rPr lang="fr-FR" sz="1200" b="1" i="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Ledgerwood</a:t>
            </a:r>
            <a:r>
              <a:rPr lang="fr-FR" sz="12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s'est rendu compte que le cerveau devait travailler plus dur pour voir l'aspect positif plutôt que l'aspect négatif des choses il est plus facile de changer une perspective de gain. Perspective de perte plutôt que l'inverse</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bg1"/>
              </a:solidFill>
              <a:effectLst>
                <a:outerShdw blurRad="38100" dist="38100" dir="2700000" algn="tl">
                  <a:srgbClr val="000000">
                    <a:alpha val="43137"/>
                  </a:srgbClr>
                </a:outerShdw>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bg1"/>
              </a:solidFill>
              <a:effectLst>
                <a:outerShdw blurRad="38100" dist="38100" dir="2700000" algn="tl">
                  <a:srgbClr val="000000">
                    <a:alpha val="43137"/>
                  </a:srgbClr>
                </a:outerShdw>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bg1"/>
              </a:solidFill>
              <a:effectLst>
                <a:outerShdw blurRad="38100" dist="38100" dir="2700000" algn="tl">
                  <a:srgbClr val="000000">
                    <a:alpha val="43137"/>
                  </a:srgbClr>
                </a:outerShdw>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bg1"/>
              </a:solidFill>
              <a:effectLst>
                <a:outerShdw blurRad="38100" dist="38100" dir="2700000" algn="tl">
                  <a:srgbClr val="000000">
                    <a:alpha val="43137"/>
                  </a:srgbClr>
                </a:outerShdw>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outerShdw blurRad="38100" dist="38100" dir="2700000" algn="tl">
                    <a:srgbClr val="000000">
                      <a:alpha val="43137"/>
                    </a:srgbClr>
                  </a:outerShdw>
                </a:effectLst>
                <a:latin typeface="+mj-lt"/>
                <a:ea typeface="+mn-ea"/>
                <a:cs typeface="+mn-cs"/>
              </a:rPr>
              <a:t>https://www.youtube.com/watch?v=7XFLTDQ4JMk</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i="0" dirty="0">
                <a:solidFill>
                  <a:srgbClr val="0F0F0F"/>
                </a:solidFill>
                <a:effectLst/>
                <a:latin typeface="Roboto" panose="02000000000000000000" pitchFamily="2" charset="0"/>
              </a:rPr>
              <a:t>Alison </a:t>
            </a:r>
            <a:r>
              <a:rPr lang="fr-FR" b="1" i="0" dirty="0" err="1">
                <a:solidFill>
                  <a:srgbClr val="0F0F0F"/>
                </a:solidFill>
                <a:effectLst/>
                <a:latin typeface="Roboto" panose="02000000000000000000" pitchFamily="2" charset="0"/>
              </a:rPr>
              <a:t>Ledgerwood</a:t>
            </a:r>
            <a:r>
              <a:rPr lang="fr-FR" b="1" i="0" dirty="0">
                <a:solidFill>
                  <a:srgbClr val="0F0F0F"/>
                </a:solidFill>
                <a:effectLst/>
                <a:latin typeface="Roboto" panose="02000000000000000000" pitchFamily="2" charset="0"/>
              </a:rPr>
              <a:t> </a:t>
            </a:r>
          </a:p>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57</a:t>
            </a:fld>
            <a:endParaRPr lang="fr-FR" noProof="0"/>
          </a:p>
        </p:txBody>
      </p:sp>
    </p:spTree>
    <p:extLst>
      <p:ext uri="{BB962C8B-B14F-4D97-AF65-F5344CB8AC3E}">
        <p14:creationId xmlns:p14="http://schemas.microsoft.com/office/powerpoint/2010/main" val="3398495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59</a:t>
            </a:fld>
            <a:endParaRPr lang="fr-FR" noProof="0"/>
          </a:p>
        </p:txBody>
      </p:sp>
    </p:spTree>
    <p:extLst>
      <p:ext uri="{BB962C8B-B14F-4D97-AF65-F5344CB8AC3E}">
        <p14:creationId xmlns:p14="http://schemas.microsoft.com/office/powerpoint/2010/main" val="215101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dirty="0">
              <a:solidFill>
                <a:srgbClr val="1D2125"/>
              </a:solidFill>
              <a:latin typeface="-apple-system"/>
            </a:endParaRPr>
          </a:p>
          <a:p>
            <a:pPr>
              <a:buAutoNum type="arabicPeriod"/>
            </a:pPr>
            <a:endParaRPr lang="fr-FR" b="1" dirty="0">
              <a:solidFill>
                <a:srgbClr val="1D2125"/>
              </a:solidFill>
              <a:latin typeface="-apple-system"/>
            </a:endParaRPr>
          </a:p>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3</a:t>
            </a:fld>
            <a:endParaRPr lang="fr-FR" noProof="0"/>
          </a:p>
        </p:txBody>
      </p:sp>
    </p:spTree>
    <p:extLst>
      <p:ext uri="{BB962C8B-B14F-4D97-AF65-F5344CB8AC3E}">
        <p14:creationId xmlns:p14="http://schemas.microsoft.com/office/powerpoint/2010/main" val="605805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60</a:t>
            </a:fld>
            <a:endParaRPr lang="fr-FR" noProof="0"/>
          </a:p>
        </p:txBody>
      </p:sp>
    </p:spTree>
    <p:extLst>
      <p:ext uri="{BB962C8B-B14F-4D97-AF65-F5344CB8AC3E}">
        <p14:creationId xmlns:p14="http://schemas.microsoft.com/office/powerpoint/2010/main" val="3299180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61</a:t>
            </a:fld>
            <a:endParaRPr lang="fr-FR" noProof="0"/>
          </a:p>
        </p:txBody>
      </p:sp>
    </p:spTree>
    <p:extLst>
      <p:ext uri="{BB962C8B-B14F-4D97-AF65-F5344CB8AC3E}">
        <p14:creationId xmlns:p14="http://schemas.microsoft.com/office/powerpoint/2010/main" val="3876484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64</a:t>
            </a:fld>
            <a:endParaRPr lang="fr-FR" noProof="0"/>
          </a:p>
        </p:txBody>
      </p:sp>
    </p:spTree>
    <p:extLst>
      <p:ext uri="{BB962C8B-B14F-4D97-AF65-F5344CB8AC3E}">
        <p14:creationId xmlns:p14="http://schemas.microsoft.com/office/powerpoint/2010/main" val="3116869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65</a:t>
            </a:fld>
            <a:endParaRPr lang="fr-FR" noProof="0"/>
          </a:p>
        </p:txBody>
      </p:sp>
    </p:spTree>
    <p:extLst>
      <p:ext uri="{BB962C8B-B14F-4D97-AF65-F5344CB8AC3E}">
        <p14:creationId xmlns:p14="http://schemas.microsoft.com/office/powerpoint/2010/main" val="2810946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66</a:t>
            </a:fld>
            <a:endParaRPr lang="fr-FR" noProof="0"/>
          </a:p>
        </p:txBody>
      </p:sp>
    </p:spTree>
    <p:extLst>
      <p:ext uri="{BB962C8B-B14F-4D97-AF65-F5344CB8AC3E}">
        <p14:creationId xmlns:p14="http://schemas.microsoft.com/office/powerpoint/2010/main" val="295186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Temps de travail </a:t>
            </a:r>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4</a:t>
            </a:fld>
            <a:endParaRPr lang="fr-FR" noProof="0"/>
          </a:p>
        </p:txBody>
      </p:sp>
    </p:spTree>
    <p:extLst>
      <p:ext uri="{BB962C8B-B14F-4D97-AF65-F5344CB8AC3E}">
        <p14:creationId xmlns:p14="http://schemas.microsoft.com/office/powerpoint/2010/main" val="1655230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D03AC3AA-9C47-4E0B-BAC0-E8DEA4AD5A4E}" type="slidenum">
              <a:rPr lang="fr-FR" smtClean="0"/>
              <a:t>7</a:t>
            </a:fld>
            <a:endParaRPr lang="fr-FR"/>
          </a:p>
        </p:txBody>
      </p:sp>
    </p:spTree>
    <p:extLst>
      <p:ext uri="{BB962C8B-B14F-4D97-AF65-F5344CB8AC3E}">
        <p14:creationId xmlns:p14="http://schemas.microsoft.com/office/powerpoint/2010/main" val="1537467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9</a:t>
            </a:fld>
            <a:endParaRPr lang="fr-FR" noProof="0"/>
          </a:p>
        </p:txBody>
      </p:sp>
    </p:spTree>
    <p:extLst>
      <p:ext uri="{BB962C8B-B14F-4D97-AF65-F5344CB8AC3E}">
        <p14:creationId xmlns:p14="http://schemas.microsoft.com/office/powerpoint/2010/main" val="1287579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ea typeface="Calibri"/>
                <a:cs typeface="Calibri"/>
              </a:rPr>
              <a:t>Voir</a:t>
            </a:r>
            <a:r>
              <a:rPr lang="en-US" dirty="0">
                <a:ea typeface="Calibri"/>
                <a:cs typeface="Calibri"/>
              </a:rPr>
              <a:t> le livre </a:t>
            </a:r>
            <a:r>
              <a:rPr lang="en-US" dirty="0" err="1">
                <a:ea typeface="Calibri"/>
                <a:cs typeface="Calibri"/>
              </a:rPr>
              <a:t>prete</a:t>
            </a:r>
            <a:r>
              <a:rPr lang="en-US" dirty="0">
                <a:ea typeface="Calibri"/>
                <a:cs typeface="Calibri"/>
              </a:rPr>
              <a:t> par </a:t>
            </a:r>
            <a:r>
              <a:rPr lang="en-US" dirty="0" err="1">
                <a:ea typeface="Calibri"/>
                <a:cs typeface="Calibri"/>
              </a:rPr>
              <a:t>laurent</a:t>
            </a:r>
            <a:r>
              <a:rPr lang="en-US" dirty="0">
                <a:ea typeface="Calibri"/>
                <a:cs typeface="Calibri"/>
              </a:rPr>
              <a:t> </a:t>
            </a:r>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13</a:t>
            </a:fld>
            <a:endParaRPr lang="fr-FR" noProof="0"/>
          </a:p>
        </p:txBody>
      </p:sp>
    </p:spTree>
    <p:extLst>
      <p:ext uri="{BB962C8B-B14F-4D97-AF65-F5344CB8AC3E}">
        <p14:creationId xmlns:p14="http://schemas.microsoft.com/office/powerpoint/2010/main" val="3416177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Illusion d’optique savoir ne suffit pas , même si je sais que c’est la même taille je continue à la voir d’une taille différente</a:t>
            </a:r>
          </a:p>
        </p:txBody>
      </p:sp>
      <p:sp>
        <p:nvSpPr>
          <p:cNvPr id="4" name="Espace réservé du numéro de diapositive 3"/>
          <p:cNvSpPr>
            <a:spLocks noGrp="1"/>
          </p:cNvSpPr>
          <p:nvPr>
            <p:ph type="sldNum" sz="quarter" idx="5"/>
          </p:nvPr>
        </p:nvSpPr>
        <p:spPr/>
        <p:txBody>
          <a:bodyPr/>
          <a:lstStyle/>
          <a:p>
            <a:pPr rtl="0"/>
            <a:fld id="{3C5C81A1-5F9C-4C15-B6E5-49FBACAD249D}" type="slidenum">
              <a:rPr lang="fr-FR" noProof="0" smtClean="0"/>
              <a:t>16</a:t>
            </a:fld>
            <a:endParaRPr lang="fr-FR" noProof="0"/>
          </a:p>
        </p:txBody>
      </p:sp>
    </p:spTree>
    <p:extLst>
      <p:ext uri="{BB962C8B-B14F-4D97-AF65-F5344CB8AC3E}">
        <p14:creationId xmlns:p14="http://schemas.microsoft.com/office/powerpoint/2010/main" val="2837758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bg>
      <p:bgPr>
        <a:solidFill>
          <a:schemeClr val="bg2"/>
        </a:solidFill>
        <a:effectLst/>
      </p:bgPr>
    </p:bg>
    <p:spTree>
      <p:nvGrpSpPr>
        <p:cNvPr id="1" name=""/>
        <p:cNvGrpSpPr/>
        <p:nvPr/>
      </p:nvGrpSpPr>
      <p:grpSpPr>
        <a:xfrm>
          <a:off x="0" y="0"/>
          <a:ext cx="0" cy="0"/>
          <a:chOff x="0" y="0"/>
          <a:chExt cx="0" cy="0"/>
        </a:xfrm>
      </p:grpSpPr>
      <p:grpSp>
        <p:nvGrpSpPr>
          <p:cNvPr id="20" name="En bas à droite">
            <a:extLst>
              <a:ext uri="{FF2B5EF4-FFF2-40B4-BE49-F238E27FC236}">
                <a16:creationId xmlns:a16="http://schemas.microsoft.com/office/drawing/2014/main" id="{0CBC73C8-CC60-49A5-BC76-BA8E43BB8489}"/>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24" name="Graphisme 157">
              <a:extLst>
                <a:ext uri="{FF2B5EF4-FFF2-40B4-BE49-F238E27FC236}">
                  <a16:creationId xmlns:a16="http://schemas.microsoft.com/office/drawing/2014/main" id="{A2B94463-7088-4D2A-B55D-9C55F957066A}"/>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6" name="Forme libre : Forme 25">
                <a:extLst>
                  <a:ext uri="{FF2B5EF4-FFF2-40B4-BE49-F238E27FC236}">
                    <a16:creationId xmlns:a16="http://schemas.microsoft.com/office/drawing/2014/main" id="{5785D7F3-06BB-480E-A58D-A8E0EB87C4D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7" name="Forme libre : Forme 26">
                <a:extLst>
                  <a:ext uri="{FF2B5EF4-FFF2-40B4-BE49-F238E27FC236}">
                    <a16:creationId xmlns:a16="http://schemas.microsoft.com/office/drawing/2014/main" id="{208AE46A-A447-444D-9163-96E61EC4876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8" name="Forme libre : Forme 27">
                <a:extLst>
                  <a:ext uri="{FF2B5EF4-FFF2-40B4-BE49-F238E27FC236}">
                    <a16:creationId xmlns:a16="http://schemas.microsoft.com/office/drawing/2014/main" id="{41997203-3E59-4097-B832-06B249C676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9" name="Forme libre : Forme 28">
                <a:extLst>
                  <a:ext uri="{FF2B5EF4-FFF2-40B4-BE49-F238E27FC236}">
                    <a16:creationId xmlns:a16="http://schemas.microsoft.com/office/drawing/2014/main" id="{B5D4D033-43E9-4776-9E25-97767380D8CC}"/>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30" name="Forme libre : Forme 29">
                <a:extLst>
                  <a:ext uri="{FF2B5EF4-FFF2-40B4-BE49-F238E27FC236}">
                    <a16:creationId xmlns:a16="http://schemas.microsoft.com/office/drawing/2014/main" id="{FE52F424-D385-43AD-AE40-3D9501923110}"/>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31" name="Forme libre : Forme 30">
                <a:extLst>
                  <a:ext uri="{FF2B5EF4-FFF2-40B4-BE49-F238E27FC236}">
                    <a16:creationId xmlns:a16="http://schemas.microsoft.com/office/drawing/2014/main" id="{5E32ABCD-6C91-4A5F-BB61-8B3C026C908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32" name="Forme libre : Forme 31">
                <a:extLst>
                  <a:ext uri="{FF2B5EF4-FFF2-40B4-BE49-F238E27FC236}">
                    <a16:creationId xmlns:a16="http://schemas.microsoft.com/office/drawing/2014/main" id="{B6ABE3A6-D624-4D18-A43B-D87C674811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fr-FR" noProof="0"/>
              </a:p>
            </p:txBody>
          </p:sp>
        </p:grpSp>
        <p:sp>
          <p:nvSpPr>
            <p:cNvPr id="25" name="Forme libre : Forme 24">
              <a:extLst>
                <a:ext uri="{FF2B5EF4-FFF2-40B4-BE49-F238E27FC236}">
                  <a16:creationId xmlns:a16="http://schemas.microsoft.com/office/drawing/2014/main" id="{DF2787DC-EEA3-46C0-9CD4-1AB906DB4B08}"/>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grpSp>
      <p:sp>
        <p:nvSpPr>
          <p:cNvPr id="39" name="Espace réservé d’image 38">
            <a:extLst>
              <a:ext uri="{FF2B5EF4-FFF2-40B4-BE49-F238E27FC236}">
                <a16:creationId xmlns:a16="http://schemas.microsoft.com/office/drawing/2014/main" id="{167AAA19-C621-4D54-B748-5A06F4417CA5}"/>
              </a:ext>
            </a:extLst>
          </p:cNvPr>
          <p:cNvSpPr>
            <a:spLocks noGrp="1"/>
          </p:cNvSpPr>
          <p:nvPr>
            <p:ph type="pic" sz="quarter" idx="13" hasCustomPrompt="1"/>
          </p:nvPr>
        </p:nvSpPr>
        <p:spPr>
          <a:xfrm>
            <a:off x="619841" y="3003970"/>
            <a:ext cx="11084189" cy="3854030"/>
          </a:xfrm>
          <a:custGeom>
            <a:avLst/>
            <a:gdLst>
              <a:gd name="connsiteX0" fmla="*/ 5542094 w 11084189"/>
              <a:gd name="connsiteY0" fmla="*/ 0 h 3854030"/>
              <a:gd name="connsiteX1" fmla="*/ 11061525 w 11084189"/>
              <a:gd name="connsiteY1" fmla="*/ 3748287 h 3854030"/>
              <a:gd name="connsiteX2" fmla="*/ 11084189 w 11084189"/>
              <a:gd name="connsiteY2" fmla="*/ 3854030 h 3854030"/>
              <a:gd name="connsiteX3" fmla="*/ 0 w 11084189"/>
              <a:gd name="connsiteY3" fmla="*/ 3854030 h 3854030"/>
              <a:gd name="connsiteX4" fmla="*/ 22663 w 11084189"/>
              <a:gd name="connsiteY4" fmla="*/ 3748287 h 3854030"/>
              <a:gd name="connsiteX5" fmla="*/ 5542094 w 11084189"/>
              <a:gd name="connsiteY5" fmla="*/ 0 h 385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txBody>
          <a:bodyPr wrap="square" rtlCol="0" anchor="ctr">
            <a:noAutofit/>
          </a:bodyPr>
          <a:lstStyle>
            <a:lvl1pPr marL="0" indent="0" algn="ctr">
              <a:buNone/>
              <a:defRPr sz="2000"/>
            </a:lvl1pPr>
          </a:lstStyle>
          <a:p>
            <a:pPr rtl="0"/>
            <a:r>
              <a:rPr lang="fr-FR" noProof="0"/>
              <a:t>Insérer une photo ici</a:t>
            </a:r>
          </a:p>
        </p:txBody>
      </p:sp>
      <p:grpSp>
        <p:nvGrpSpPr>
          <p:cNvPr id="9" name="Partie supérieure droite">
            <a:extLst>
              <a:ext uri="{FF2B5EF4-FFF2-40B4-BE49-F238E27FC236}">
                <a16:creationId xmlns:a16="http://schemas.microsoft.com/office/drawing/2014/main" id="{3E5EBBCF-761D-49AA-8960-D06A3484B9D0}"/>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10" name="Forme libre : Forme 9">
              <a:extLst>
                <a:ext uri="{FF2B5EF4-FFF2-40B4-BE49-F238E27FC236}">
                  <a16:creationId xmlns:a16="http://schemas.microsoft.com/office/drawing/2014/main" id="{60F7E5D2-CFBA-4149-A9B1-32047212E57C}"/>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11" name="Forme libre : Forme 10">
              <a:extLst>
                <a:ext uri="{FF2B5EF4-FFF2-40B4-BE49-F238E27FC236}">
                  <a16:creationId xmlns:a16="http://schemas.microsoft.com/office/drawing/2014/main" id="{48B55E1C-675E-425D-8EDF-AEA4D6B3475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2" name="Forme libre : Forme 11">
              <a:extLst>
                <a:ext uri="{FF2B5EF4-FFF2-40B4-BE49-F238E27FC236}">
                  <a16:creationId xmlns:a16="http://schemas.microsoft.com/office/drawing/2014/main" id="{8FCA9AA7-FBFD-40D2-BF04-E2E0B1BD63F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3" name="Forme libre : Forme 12">
              <a:extLst>
                <a:ext uri="{FF2B5EF4-FFF2-40B4-BE49-F238E27FC236}">
                  <a16:creationId xmlns:a16="http://schemas.microsoft.com/office/drawing/2014/main" id="{6C09EC90-AF39-4D10-9018-0FFB283B91F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4" name="Forme libre : Forme 13">
              <a:extLst>
                <a:ext uri="{FF2B5EF4-FFF2-40B4-BE49-F238E27FC236}">
                  <a16:creationId xmlns:a16="http://schemas.microsoft.com/office/drawing/2014/main" id="{CF263181-1CB8-4DF1-94C2-E217E733B5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5" name="Forme libre : Forme 14">
              <a:extLst>
                <a:ext uri="{FF2B5EF4-FFF2-40B4-BE49-F238E27FC236}">
                  <a16:creationId xmlns:a16="http://schemas.microsoft.com/office/drawing/2014/main" id="{031408EA-002C-4A55-8451-03A0FCEC52B1}"/>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6" name="Forme libre : Forme 15">
              <a:extLst>
                <a:ext uri="{FF2B5EF4-FFF2-40B4-BE49-F238E27FC236}">
                  <a16:creationId xmlns:a16="http://schemas.microsoft.com/office/drawing/2014/main" id="{23E51D71-EB7F-46DD-AE4A-E64644F646A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7" name="Forme libre : Forme 16">
              <a:extLst>
                <a:ext uri="{FF2B5EF4-FFF2-40B4-BE49-F238E27FC236}">
                  <a16:creationId xmlns:a16="http://schemas.microsoft.com/office/drawing/2014/main" id="{401E4470-A9CC-4FE2-9249-F71E89C4FB2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fr-FR" noProof="0"/>
            </a:p>
          </p:txBody>
        </p:sp>
      </p:grpSp>
      <p:sp>
        <p:nvSpPr>
          <p:cNvPr id="18" name="Titre 1">
            <a:extLst>
              <a:ext uri="{FF2B5EF4-FFF2-40B4-BE49-F238E27FC236}">
                <a16:creationId xmlns:a16="http://schemas.microsoft.com/office/drawing/2014/main" id="{6653DE96-35D3-4AA3-B11A-A5882CC7A472}"/>
              </a:ext>
            </a:extLst>
          </p:cNvPr>
          <p:cNvSpPr>
            <a:spLocks noGrp="1"/>
          </p:cNvSpPr>
          <p:nvPr>
            <p:ph type="ctrTitle"/>
          </p:nvPr>
        </p:nvSpPr>
        <p:spPr>
          <a:xfrm>
            <a:off x="996275" y="570602"/>
            <a:ext cx="5996619" cy="2226076"/>
          </a:xfrm>
          <a:prstGeom prst="rect">
            <a:avLst/>
          </a:prstGeom>
        </p:spPr>
        <p:txBody>
          <a:bodyPr rtlCol="0" anchor="ctr">
            <a:noAutofit/>
          </a:bodyPr>
          <a:lstStyle>
            <a:lvl1pPr>
              <a:defRPr baseline="0"/>
            </a:lvl1pPr>
          </a:lstStyle>
          <a:p>
            <a:pPr algn="l" rtl="0"/>
            <a:r>
              <a:rPr lang="fr-FR" sz="5400" noProof="0">
                <a:cs typeface="Posterama" panose="020B0504020200020000" pitchFamily="34" charset="0"/>
              </a:rPr>
              <a:t>Modifiez le style du titre</a:t>
            </a:r>
          </a:p>
        </p:txBody>
      </p:sp>
      <p:sp>
        <p:nvSpPr>
          <p:cNvPr id="19" name="Sous-titre 2">
            <a:extLst>
              <a:ext uri="{FF2B5EF4-FFF2-40B4-BE49-F238E27FC236}">
                <a16:creationId xmlns:a16="http://schemas.microsoft.com/office/drawing/2014/main" id="{E1C011E4-9F9C-45C6-9C1F-7A9F3721C266}"/>
              </a:ext>
            </a:extLst>
          </p:cNvPr>
          <p:cNvSpPr>
            <a:spLocks noGrp="1"/>
          </p:cNvSpPr>
          <p:nvPr>
            <p:ph type="subTitle" idx="1"/>
          </p:nvPr>
        </p:nvSpPr>
        <p:spPr>
          <a:xfrm>
            <a:off x="7813040" y="1597426"/>
            <a:ext cx="3370134" cy="441403"/>
          </a:xfrm>
          <a:prstGeom prst="rect">
            <a:avLst/>
          </a:prstGeom>
        </p:spPr>
        <p:txBody>
          <a:bodyPr rtlCol="0" anchor="ctr">
            <a:noAutofit/>
          </a:bodyPr>
          <a:lstStyle>
            <a:lvl1pPr marL="0" indent="0">
              <a:buNone/>
              <a:defRPr sz="2400"/>
            </a:lvl1pPr>
          </a:lstStyle>
          <a:p>
            <a:pPr algn="l" rtl="0">
              <a:lnSpc>
                <a:spcPct val="110000"/>
              </a:lnSpc>
            </a:pPr>
            <a:r>
              <a:rPr lang="fr-FR" sz="2200" noProof="0">
                <a:cs typeface="Segoe UI Semilight" panose="020B0402040204020203" pitchFamily="34" charset="0"/>
              </a:rPr>
              <a:t>Modifiez le style des sous-titres du masque</a:t>
            </a:r>
          </a:p>
        </p:txBody>
      </p:sp>
      <p:grpSp>
        <p:nvGrpSpPr>
          <p:cNvPr id="21" name="Transversal">
            <a:extLst>
              <a:ext uri="{FF2B5EF4-FFF2-40B4-BE49-F238E27FC236}">
                <a16:creationId xmlns:a16="http://schemas.microsoft.com/office/drawing/2014/main" id="{51E372DC-98EB-4EBC-9D4C-A21D11837AE0}"/>
              </a:ext>
              <a:ext uri="{C183D7F6-B498-43B3-948B-1728B52AA6E4}">
                <adec:decorative xmlns:adec="http://schemas.microsoft.com/office/drawing/2017/decorative" val="1"/>
              </a:ext>
            </a:extLst>
          </p:cNvPr>
          <p:cNvGrpSpPr/>
          <p:nvPr userDrawn="1"/>
        </p:nvGrpSpPr>
        <p:grpSpPr>
          <a:xfrm>
            <a:off x="762000" y="6150811"/>
            <a:ext cx="118872" cy="118872"/>
            <a:chOff x="1175347" y="3733800"/>
            <a:chExt cx="118872" cy="118872"/>
          </a:xfrm>
        </p:grpSpPr>
        <p:cxnSp>
          <p:nvCxnSpPr>
            <p:cNvPr id="22" name="Connecteur droit 21">
              <a:extLst>
                <a:ext uri="{FF2B5EF4-FFF2-40B4-BE49-F238E27FC236}">
                  <a16:creationId xmlns:a16="http://schemas.microsoft.com/office/drawing/2014/main" id="{9173A0CF-667C-4499-98A9-03752E3C37AF}"/>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 name="Connecteur droit 22">
              <a:extLst>
                <a:ext uri="{FF2B5EF4-FFF2-40B4-BE49-F238E27FC236}">
                  <a16:creationId xmlns:a16="http://schemas.microsoft.com/office/drawing/2014/main" id="{C5D99060-086B-40C6-A8B9-2768DB548A03}"/>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465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nne de contenu 2">
    <p:bg>
      <p:bgPr>
        <a:solidFill>
          <a:schemeClr val="bg2"/>
        </a:solidFill>
        <a:effectLst/>
      </p:bgPr>
    </p:bg>
    <p:spTree>
      <p:nvGrpSpPr>
        <p:cNvPr id="1" name=""/>
        <p:cNvGrpSpPr/>
        <p:nvPr/>
      </p:nvGrpSpPr>
      <p:grpSpPr>
        <a:xfrm>
          <a:off x="0" y="0"/>
          <a:ext cx="0" cy="0"/>
          <a:chOff x="0" y="0"/>
          <a:chExt cx="0" cy="0"/>
        </a:xfrm>
      </p:grpSpPr>
      <p:grpSp>
        <p:nvGrpSpPr>
          <p:cNvPr id="4" name="En haut à gauche">
            <a:extLst>
              <a:ext uri="{FF2B5EF4-FFF2-40B4-BE49-F238E27FC236}">
                <a16:creationId xmlns:a16="http://schemas.microsoft.com/office/drawing/2014/main" id="{BBD4F959-5EA4-4F76-B85B-21D723B3B3A7}"/>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5" name="Forme libre : Forme 4">
              <a:extLst>
                <a:ext uri="{FF2B5EF4-FFF2-40B4-BE49-F238E27FC236}">
                  <a16:creationId xmlns:a16="http://schemas.microsoft.com/office/drawing/2014/main" id="{FEA59C57-9D10-43F2-A117-CF056B0EE083}"/>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6" name="Forme libre : Forme 5">
              <a:extLst>
                <a:ext uri="{FF2B5EF4-FFF2-40B4-BE49-F238E27FC236}">
                  <a16:creationId xmlns:a16="http://schemas.microsoft.com/office/drawing/2014/main" id="{15FBE050-1863-42EC-8923-85153480329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7" name="Forme libre : Forme 6">
              <a:extLst>
                <a:ext uri="{FF2B5EF4-FFF2-40B4-BE49-F238E27FC236}">
                  <a16:creationId xmlns:a16="http://schemas.microsoft.com/office/drawing/2014/main" id="{53B1833D-57B2-41AD-9621-7D5A33B79274}"/>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8" name="Forme libre : Forme 7">
              <a:extLst>
                <a:ext uri="{FF2B5EF4-FFF2-40B4-BE49-F238E27FC236}">
                  <a16:creationId xmlns:a16="http://schemas.microsoft.com/office/drawing/2014/main" id="{D76CF914-CBD8-4950-AC92-B6D0618B9537}"/>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9" name="Forme libre : Forme 8">
              <a:extLst>
                <a:ext uri="{FF2B5EF4-FFF2-40B4-BE49-F238E27FC236}">
                  <a16:creationId xmlns:a16="http://schemas.microsoft.com/office/drawing/2014/main" id="{9C115E25-746D-4185-9005-7A0A71516E6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0" name="Forme libre : Forme 9">
              <a:extLst>
                <a:ext uri="{FF2B5EF4-FFF2-40B4-BE49-F238E27FC236}">
                  <a16:creationId xmlns:a16="http://schemas.microsoft.com/office/drawing/2014/main" id="{43669368-7C2F-4AAB-8948-A821629A7F5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1" name="Forme libre : Forme 10">
              <a:extLst>
                <a:ext uri="{FF2B5EF4-FFF2-40B4-BE49-F238E27FC236}">
                  <a16:creationId xmlns:a16="http://schemas.microsoft.com/office/drawing/2014/main" id="{0CA60BEC-2BDB-42C0-8A61-4653057BEE3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2" name="Forme libre : Forme 11">
              <a:extLst>
                <a:ext uri="{FF2B5EF4-FFF2-40B4-BE49-F238E27FC236}">
                  <a16:creationId xmlns:a16="http://schemas.microsoft.com/office/drawing/2014/main" id="{4C734BC0-49E3-41A4-AB17-D87FF2D36F92}"/>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fr-FR" noProof="0"/>
            </a:p>
          </p:txBody>
        </p:sp>
      </p:grpSp>
      <p:sp>
        <p:nvSpPr>
          <p:cNvPr id="13" name="Titre 1">
            <a:extLst>
              <a:ext uri="{FF2B5EF4-FFF2-40B4-BE49-F238E27FC236}">
                <a16:creationId xmlns:a16="http://schemas.microsoft.com/office/drawing/2014/main" id="{82113BB3-DE71-4C25-A6D0-241EC8A2B699}"/>
              </a:ext>
            </a:extLst>
          </p:cNvPr>
          <p:cNvSpPr>
            <a:spLocks noGrp="1"/>
          </p:cNvSpPr>
          <p:nvPr>
            <p:ph type="title"/>
          </p:nvPr>
        </p:nvSpPr>
        <p:spPr>
          <a:xfrm>
            <a:off x="1198182" y="559814"/>
            <a:ext cx="9795636" cy="1335662"/>
          </a:xfrm>
          <a:prstGeom prst="rect">
            <a:avLst/>
          </a:prstGeom>
        </p:spPr>
        <p:txBody>
          <a:bodyPr rtlCol="0"/>
          <a:lstStyle>
            <a:lvl1pPr algn="ctr">
              <a:defRPr/>
            </a:lvl1pPr>
          </a:lstStyle>
          <a:p>
            <a:pPr rtl="0">
              <a:lnSpc>
                <a:spcPct val="100000"/>
              </a:lnSpc>
            </a:pPr>
            <a:r>
              <a:rPr lang="fr-FR" noProof="0"/>
              <a:t>Modifiez le style du titre</a:t>
            </a:r>
          </a:p>
        </p:txBody>
      </p:sp>
      <p:sp>
        <p:nvSpPr>
          <p:cNvPr id="31" name="Espace réservé du texte 30">
            <a:extLst>
              <a:ext uri="{FF2B5EF4-FFF2-40B4-BE49-F238E27FC236}">
                <a16:creationId xmlns:a16="http://schemas.microsoft.com/office/drawing/2014/main" id="{DD0D7D96-3677-493A-BA3B-CCC0ACA7D505}"/>
              </a:ext>
            </a:extLst>
          </p:cNvPr>
          <p:cNvSpPr>
            <a:spLocks noGrp="1"/>
          </p:cNvSpPr>
          <p:nvPr>
            <p:ph type="body" sz="quarter" idx="13" hasCustomPrompt="1"/>
          </p:nvPr>
        </p:nvSpPr>
        <p:spPr>
          <a:xfrm>
            <a:off x="1195388" y="2107496"/>
            <a:ext cx="4756714" cy="597604"/>
          </a:xfrm>
          <a:prstGeom prst="rect">
            <a:avLst/>
          </a:prstGeom>
        </p:spPr>
        <p:txBody>
          <a:bodyPr rtlCol="0"/>
          <a:lstStyle>
            <a:lvl1pPr marL="0" indent="0">
              <a:buNone/>
              <a:defRPr sz="2400" b="1">
                <a:solidFill>
                  <a:schemeClr val="accent1"/>
                </a:solidFill>
              </a:defRPr>
            </a:lvl1pPr>
          </a:lstStyle>
          <a:p>
            <a:pPr lvl="0" rtl="0"/>
            <a:r>
              <a:rPr lang="fr-FR" noProof="0"/>
              <a:t>Cliquez pour ajouter un sous-titre</a:t>
            </a:r>
          </a:p>
        </p:txBody>
      </p:sp>
      <p:sp>
        <p:nvSpPr>
          <p:cNvPr id="14" name="Espace réservé du contenu 2">
            <a:extLst>
              <a:ext uri="{FF2B5EF4-FFF2-40B4-BE49-F238E27FC236}">
                <a16:creationId xmlns:a16="http://schemas.microsoft.com/office/drawing/2014/main" id="{0C164B7E-5CDD-4C49-94D6-CBB9803DD173}"/>
              </a:ext>
            </a:extLst>
          </p:cNvPr>
          <p:cNvSpPr>
            <a:spLocks noGrp="1"/>
          </p:cNvSpPr>
          <p:nvPr>
            <p:ph idx="1"/>
          </p:nvPr>
        </p:nvSpPr>
        <p:spPr>
          <a:xfrm>
            <a:off x="1195281" y="2717782"/>
            <a:ext cx="4745568" cy="3365605"/>
          </a:xfrm>
          <a:prstGeom prst="rect">
            <a:avLst/>
          </a:prstGeom>
        </p:spPr>
        <p:txBody>
          <a:bodyPr rtlCol="0">
            <a:normAutofit/>
          </a:bodyPr>
          <a:lstStyle>
            <a:lvl1pPr>
              <a:lnSpc>
                <a:spcPct val="100000"/>
              </a:lnSpc>
              <a:defRPr sz="1800"/>
            </a:lvl1pPr>
          </a:lstStyle>
          <a:p>
            <a:pPr lvl="0" rtl="0">
              <a:lnSpc>
                <a:spcPct val="110000"/>
              </a:lnSpc>
            </a:pPr>
            <a:r>
              <a:rPr lang="fr-FR" sz="1800" noProof="0"/>
              <a:t>Cliquez pour modifier les styles du texte du masque</a:t>
            </a:r>
          </a:p>
        </p:txBody>
      </p:sp>
      <p:grpSp>
        <p:nvGrpSpPr>
          <p:cNvPr id="17" name="En bas à droite">
            <a:extLst>
              <a:ext uri="{FF2B5EF4-FFF2-40B4-BE49-F238E27FC236}">
                <a16:creationId xmlns:a16="http://schemas.microsoft.com/office/drawing/2014/main" id="{FDEE985A-E675-4CC8-AB6B-94F735668B7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8" name="Forme libre : Forme 17">
              <a:extLst>
                <a:ext uri="{FF2B5EF4-FFF2-40B4-BE49-F238E27FC236}">
                  <a16:creationId xmlns:a16="http://schemas.microsoft.com/office/drawing/2014/main" id="{7FC5E817-3F3A-422C-88A5-0EDF0234DCA8}"/>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tx1">
                    <a:lumMod val="65000"/>
                    <a:lumOff val="35000"/>
                  </a:schemeClr>
                </a:solidFill>
                <a:latin typeface="AvenirNext LT Pro Medium" panose="020B0504020202020204" pitchFamily="34" charset="0"/>
              </a:endParaRPr>
            </a:p>
          </p:txBody>
        </p:sp>
        <p:grpSp>
          <p:nvGrpSpPr>
            <p:cNvPr id="19" name="Graphisme 157">
              <a:extLst>
                <a:ext uri="{FF2B5EF4-FFF2-40B4-BE49-F238E27FC236}">
                  <a16:creationId xmlns:a16="http://schemas.microsoft.com/office/drawing/2014/main" id="{121B83E4-00E3-40BA-9880-8A0D84CD3B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1" name="Forme libre : Forme 20">
                <a:extLst>
                  <a:ext uri="{FF2B5EF4-FFF2-40B4-BE49-F238E27FC236}">
                    <a16:creationId xmlns:a16="http://schemas.microsoft.com/office/drawing/2014/main" id="{DB568EA9-E3D2-4FE2-A215-56181CD8DC0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2" name="Forme libre : Forme 21">
                <a:extLst>
                  <a:ext uri="{FF2B5EF4-FFF2-40B4-BE49-F238E27FC236}">
                    <a16:creationId xmlns:a16="http://schemas.microsoft.com/office/drawing/2014/main" id="{286325F6-B50A-451C-9242-76F44D08BCD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3" name="Forme libre : Forme 22">
                <a:extLst>
                  <a:ext uri="{FF2B5EF4-FFF2-40B4-BE49-F238E27FC236}">
                    <a16:creationId xmlns:a16="http://schemas.microsoft.com/office/drawing/2014/main" id="{0BD3EC36-E2A2-4E31-9B9A-DB99BCB1FFC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4" name="Forme libre : Forme 23">
                <a:extLst>
                  <a:ext uri="{FF2B5EF4-FFF2-40B4-BE49-F238E27FC236}">
                    <a16:creationId xmlns:a16="http://schemas.microsoft.com/office/drawing/2014/main" id="{2B0C0B52-C62D-4870-95FC-E7220087499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5" name="Forme libre : Forme 24">
                <a:extLst>
                  <a:ext uri="{FF2B5EF4-FFF2-40B4-BE49-F238E27FC236}">
                    <a16:creationId xmlns:a16="http://schemas.microsoft.com/office/drawing/2014/main" id="{EA1BC770-E7E8-4B4C-9E44-AF28FF3478C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6" name="Forme libre : Forme 25">
                <a:extLst>
                  <a:ext uri="{FF2B5EF4-FFF2-40B4-BE49-F238E27FC236}">
                    <a16:creationId xmlns:a16="http://schemas.microsoft.com/office/drawing/2014/main" id="{2DFC082B-D4DC-4554-BD0D-A01C683AD833}"/>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7" name="Forme libre : Forme 26">
                <a:extLst>
                  <a:ext uri="{FF2B5EF4-FFF2-40B4-BE49-F238E27FC236}">
                    <a16:creationId xmlns:a16="http://schemas.microsoft.com/office/drawing/2014/main" id="{ECEA946C-6AE4-4E0A-9096-BA3FFF9956E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fr-FR" noProof="0"/>
              </a:p>
            </p:txBody>
          </p:sp>
        </p:grpSp>
        <p:sp>
          <p:nvSpPr>
            <p:cNvPr id="20" name="Forme libre : Forme 19">
              <a:extLst>
                <a:ext uri="{FF2B5EF4-FFF2-40B4-BE49-F238E27FC236}">
                  <a16:creationId xmlns:a16="http://schemas.microsoft.com/office/drawing/2014/main" id="{EC0D7998-F951-4D21-85A4-F7F8086219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grpSp>
      <p:sp>
        <p:nvSpPr>
          <p:cNvPr id="36" name="Espace réservé du texte 30">
            <a:extLst>
              <a:ext uri="{FF2B5EF4-FFF2-40B4-BE49-F238E27FC236}">
                <a16:creationId xmlns:a16="http://schemas.microsoft.com/office/drawing/2014/main" id="{9B5560C7-50D0-4CC5-AD89-48007BB98B11}"/>
              </a:ext>
            </a:extLst>
          </p:cNvPr>
          <p:cNvSpPr>
            <a:spLocks noGrp="1"/>
          </p:cNvSpPr>
          <p:nvPr>
            <p:ph type="body" sz="quarter" idx="15" hasCustomPrompt="1"/>
          </p:nvPr>
        </p:nvSpPr>
        <p:spPr>
          <a:xfrm>
            <a:off x="6243612" y="2107388"/>
            <a:ext cx="4756714" cy="597604"/>
          </a:xfrm>
          <a:prstGeom prst="rect">
            <a:avLst/>
          </a:prstGeom>
        </p:spPr>
        <p:txBody>
          <a:bodyPr rtlCol="0"/>
          <a:lstStyle>
            <a:lvl1pPr marL="0" indent="0">
              <a:buNone/>
              <a:defRPr sz="2400" b="1">
                <a:solidFill>
                  <a:schemeClr val="accent1"/>
                </a:solidFill>
              </a:defRPr>
            </a:lvl1pPr>
          </a:lstStyle>
          <a:p>
            <a:pPr lvl="0" rtl="0"/>
            <a:r>
              <a:rPr lang="fr-FR" noProof="0"/>
              <a:t>Cliquez pour ajouter un sous-titre</a:t>
            </a:r>
          </a:p>
        </p:txBody>
      </p:sp>
      <p:sp>
        <p:nvSpPr>
          <p:cNvPr id="35" name="Espace réservé du contenu 2">
            <a:extLst>
              <a:ext uri="{FF2B5EF4-FFF2-40B4-BE49-F238E27FC236}">
                <a16:creationId xmlns:a16="http://schemas.microsoft.com/office/drawing/2014/main" id="{18AD3389-AD6B-43DD-A8D3-747CC5638441}"/>
              </a:ext>
            </a:extLst>
          </p:cNvPr>
          <p:cNvSpPr>
            <a:spLocks noGrp="1"/>
          </p:cNvSpPr>
          <p:nvPr>
            <p:ph idx="14"/>
          </p:nvPr>
        </p:nvSpPr>
        <p:spPr>
          <a:xfrm>
            <a:off x="6243505" y="2717674"/>
            <a:ext cx="4745568" cy="3365605"/>
          </a:xfrm>
          <a:prstGeom prst="rect">
            <a:avLst/>
          </a:prstGeom>
        </p:spPr>
        <p:txBody>
          <a:bodyPr rtlCol="0">
            <a:normAutofit/>
          </a:bodyPr>
          <a:lstStyle>
            <a:lvl1pPr>
              <a:lnSpc>
                <a:spcPct val="100000"/>
              </a:lnSpc>
              <a:defRPr sz="1800"/>
            </a:lvl1pPr>
          </a:lstStyle>
          <a:p>
            <a:pPr lvl="0" rtl="0">
              <a:lnSpc>
                <a:spcPct val="110000"/>
              </a:lnSpc>
            </a:pPr>
            <a:r>
              <a:rPr lang="fr-FR" sz="1800" noProof="0"/>
              <a:t>Cliquez pour modifier les styles du texte du masque</a:t>
            </a:r>
          </a:p>
        </p:txBody>
      </p:sp>
      <p:sp>
        <p:nvSpPr>
          <p:cNvPr id="32" name="Espace réservé de la date 8">
            <a:extLst>
              <a:ext uri="{FF2B5EF4-FFF2-40B4-BE49-F238E27FC236}">
                <a16:creationId xmlns:a16="http://schemas.microsoft.com/office/drawing/2014/main" id="{20D0392A-9FDF-463E-8831-4E691425672A}"/>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fr-FR" noProof="0"/>
              <a:t>02/02/20XX</a:t>
            </a:r>
          </a:p>
        </p:txBody>
      </p:sp>
      <p:sp>
        <p:nvSpPr>
          <p:cNvPr id="33" name="Espace réservé du pied de page 9">
            <a:extLst>
              <a:ext uri="{FF2B5EF4-FFF2-40B4-BE49-F238E27FC236}">
                <a16:creationId xmlns:a16="http://schemas.microsoft.com/office/drawing/2014/main" id="{1DDEDA5B-5F9E-4C6B-A89B-05B29AF7AB9C}"/>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fr-FR" noProof="0"/>
              <a:t>TITRE DE LA PRÉSENTATION</a:t>
            </a:r>
          </a:p>
        </p:txBody>
      </p:sp>
      <p:sp>
        <p:nvSpPr>
          <p:cNvPr id="34" name="Espace réservé du numéro de diapositive 10">
            <a:extLst>
              <a:ext uri="{FF2B5EF4-FFF2-40B4-BE49-F238E27FC236}">
                <a16:creationId xmlns:a16="http://schemas.microsoft.com/office/drawing/2014/main" id="{C8ED2EA9-7B76-428A-B33B-166EFA2452C0}"/>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fr-FR" noProof="0" smtClean="0"/>
              <a:pPr rtl="0"/>
              <a:t>‹N°›</a:t>
            </a:fld>
            <a:endParaRPr lang="fr-FR" noProof="0"/>
          </a:p>
        </p:txBody>
      </p:sp>
    </p:spTree>
    <p:extLst>
      <p:ext uri="{BB962C8B-B14F-4D97-AF65-F5344CB8AC3E}">
        <p14:creationId xmlns:p14="http://schemas.microsoft.com/office/powerpoint/2010/main" val="335870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onne de contenu 3">
    <p:bg>
      <p:bgPr>
        <a:solidFill>
          <a:schemeClr val="bg2"/>
        </a:solidFill>
        <a:effectLst/>
      </p:bgPr>
    </p:bg>
    <p:spTree>
      <p:nvGrpSpPr>
        <p:cNvPr id="1" name=""/>
        <p:cNvGrpSpPr/>
        <p:nvPr/>
      </p:nvGrpSpPr>
      <p:grpSpPr>
        <a:xfrm>
          <a:off x="0" y="0"/>
          <a:ext cx="0" cy="0"/>
          <a:chOff x="0" y="0"/>
          <a:chExt cx="0" cy="0"/>
        </a:xfrm>
      </p:grpSpPr>
      <p:grpSp>
        <p:nvGrpSpPr>
          <p:cNvPr id="2" name="En haut à gauche">
            <a:extLst>
              <a:ext uri="{FF2B5EF4-FFF2-40B4-BE49-F238E27FC236}">
                <a16:creationId xmlns:a16="http://schemas.microsoft.com/office/drawing/2014/main" id="{F814A4FB-5C5F-4FBA-8692-F2853E8F3042}"/>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3" name="Forme libre : Forme 2">
              <a:extLst>
                <a:ext uri="{FF2B5EF4-FFF2-40B4-BE49-F238E27FC236}">
                  <a16:creationId xmlns:a16="http://schemas.microsoft.com/office/drawing/2014/main" id="{4980A145-1B2A-495B-BB8D-3217B443288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4" name="Forme libre : Forme 3">
              <a:extLst>
                <a:ext uri="{FF2B5EF4-FFF2-40B4-BE49-F238E27FC236}">
                  <a16:creationId xmlns:a16="http://schemas.microsoft.com/office/drawing/2014/main" id="{0984DC62-D617-4E12-A239-CDDF4B6B262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5" name="Forme libre : Forme 4">
              <a:extLst>
                <a:ext uri="{FF2B5EF4-FFF2-40B4-BE49-F238E27FC236}">
                  <a16:creationId xmlns:a16="http://schemas.microsoft.com/office/drawing/2014/main" id="{F8A564AC-EDDB-4E4E-BDB1-E48BAD8588E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6" name="Forme libre : Forme 5">
              <a:extLst>
                <a:ext uri="{FF2B5EF4-FFF2-40B4-BE49-F238E27FC236}">
                  <a16:creationId xmlns:a16="http://schemas.microsoft.com/office/drawing/2014/main" id="{49464CE0-3907-4E76-AFE6-DE1A516EDF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7" name="Forme libre : Forme 6">
              <a:extLst>
                <a:ext uri="{FF2B5EF4-FFF2-40B4-BE49-F238E27FC236}">
                  <a16:creationId xmlns:a16="http://schemas.microsoft.com/office/drawing/2014/main" id="{9B3B21B9-2870-497E-829A-0CC4F70084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8" name="Forme libre : Forme 7">
              <a:extLst>
                <a:ext uri="{FF2B5EF4-FFF2-40B4-BE49-F238E27FC236}">
                  <a16:creationId xmlns:a16="http://schemas.microsoft.com/office/drawing/2014/main" id="{909A199D-FF1B-459F-930B-A6D196E86E30}"/>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9" name="Forme libre : Forme 8">
              <a:extLst>
                <a:ext uri="{FF2B5EF4-FFF2-40B4-BE49-F238E27FC236}">
                  <a16:creationId xmlns:a16="http://schemas.microsoft.com/office/drawing/2014/main" id="{47E0149D-5979-466E-A1C2-993EA08A650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0" name="Forme libre : Forme 9">
              <a:extLst>
                <a:ext uri="{FF2B5EF4-FFF2-40B4-BE49-F238E27FC236}">
                  <a16:creationId xmlns:a16="http://schemas.microsoft.com/office/drawing/2014/main" id="{41FDA39F-7BD7-4DDD-9428-51E38CD97ED1}"/>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fr-FR" noProof="0"/>
            </a:p>
          </p:txBody>
        </p:sp>
      </p:grpSp>
      <p:sp>
        <p:nvSpPr>
          <p:cNvPr id="11" name="Titre 1">
            <a:extLst>
              <a:ext uri="{FF2B5EF4-FFF2-40B4-BE49-F238E27FC236}">
                <a16:creationId xmlns:a16="http://schemas.microsoft.com/office/drawing/2014/main" id="{EB1A75F4-7B0E-4667-A4CC-A89FC6C5DDD6}"/>
              </a:ext>
            </a:extLst>
          </p:cNvPr>
          <p:cNvSpPr>
            <a:spLocks noGrp="1"/>
          </p:cNvSpPr>
          <p:nvPr>
            <p:ph type="title"/>
          </p:nvPr>
        </p:nvSpPr>
        <p:spPr>
          <a:xfrm>
            <a:off x="1198182" y="559814"/>
            <a:ext cx="9795636" cy="1335662"/>
          </a:xfrm>
          <a:prstGeom prst="rect">
            <a:avLst/>
          </a:prstGeom>
        </p:spPr>
        <p:txBody>
          <a:bodyPr rtlCol="0"/>
          <a:lstStyle>
            <a:lvl1pPr algn="ctr">
              <a:defRPr/>
            </a:lvl1pPr>
          </a:lstStyle>
          <a:p>
            <a:pPr rtl="0">
              <a:lnSpc>
                <a:spcPct val="100000"/>
              </a:lnSpc>
            </a:pPr>
            <a:r>
              <a:rPr lang="fr-FR" noProof="0"/>
              <a:t>Modifiez le style du titre</a:t>
            </a:r>
          </a:p>
        </p:txBody>
      </p:sp>
      <p:sp>
        <p:nvSpPr>
          <p:cNvPr id="24" name="Espace réservé du texte 30">
            <a:extLst>
              <a:ext uri="{FF2B5EF4-FFF2-40B4-BE49-F238E27FC236}">
                <a16:creationId xmlns:a16="http://schemas.microsoft.com/office/drawing/2014/main" id="{BD1F0F39-9F6D-4B25-8117-CC1868D8FD93}"/>
              </a:ext>
            </a:extLst>
          </p:cNvPr>
          <p:cNvSpPr>
            <a:spLocks noGrp="1"/>
          </p:cNvSpPr>
          <p:nvPr>
            <p:ph type="body" sz="quarter" idx="13" hasCustomPrompt="1"/>
          </p:nvPr>
        </p:nvSpPr>
        <p:spPr>
          <a:xfrm>
            <a:off x="842044" y="2107496"/>
            <a:ext cx="3327366" cy="597604"/>
          </a:xfrm>
          <a:prstGeom prst="rect">
            <a:avLst/>
          </a:prstGeom>
        </p:spPr>
        <p:txBody>
          <a:bodyPr rtlCol="0"/>
          <a:lstStyle>
            <a:lvl1pPr marL="0" indent="0">
              <a:buNone/>
              <a:defRPr sz="2400" b="1">
                <a:solidFill>
                  <a:schemeClr val="accent1"/>
                </a:solidFill>
              </a:defRPr>
            </a:lvl1pPr>
          </a:lstStyle>
          <a:p>
            <a:pPr lvl="0" rtl="0"/>
            <a:r>
              <a:rPr lang="fr-FR" noProof="0"/>
              <a:t>Cliquez pour ajouter un sous-titre</a:t>
            </a:r>
          </a:p>
        </p:txBody>
      </p:sp>
      <p:sp>
        <p:nvSpPr>
          <p:cNvPr id="12" name="Espace réservé du contenu 2">
            <a:extLst>
              <a:ext uri="{FF2B5EF4-FFF2-40B4-BE49-F238E27FC236}">
                <a16:creationId xmlns:a16="http://schemas.microsoft.com/office/drawing/2014/main" id="{4F61A9F3-10B2-440F-8037-9098D468B838}"/>
              </a:ext>
            </a:extLst>
          </p:cNvPr>
          <p:cNvSpPr>
            <a:spLocks noGrp="1"/>
          </p:cNvSpPr>
          <p:nvPr>
            <p:ph idx="1"/>
          </p:nvPr>
        </p:nvSpPr>
        <p:spPr>
          <a:xfrm>
            <a:off x="841937" y="2717782"/>
            <a:ext cx="3319569" cy="3365605"/>
          </a:xfrm>
          <a:prstGeom prst="rect">
            <a:avLst/>
          </a:prstGeom>
        </p:spPr>
        <p:txBody>
          <a:bodyPr rtlCol="0">
            <a:normAutofit/>
          </a:bodyPr>
          <a:lstStyle>
            <a:lvl1pPr>
              <a:lnSpc>
                <a:spcPct val="100000"/>
              </a:lnSpc>
              <a:defRPr sz="1800"/>
            </a:lvl1pPr>
          </a:lstStyle>
          <a:p>
            <a:pPr lvl="0" rtl="0">
              <a:lnSpc>
                <a:spcPct val="110000"/>
              </a:lnSpc>
            </a:pPr>
            <a:r>
              <a:rPr lang="fr-FR" sz="1800" noProof="0"/>
              <a:t>Cliquez pour modifier les styles du texte du masque</a:t>
            </a:r>
          </a:p>
        </p:txBody>
      </p:sp>
      <p:grpSp>
        <p:nvGrpSpPr>
          <p:cNvPr id="13" name="En bas à droite">
            <a:extLst>
              <a:ext uri="{FF2B5EF4-FFF2-40B4-BE49-F238E27FC236}">
                <a16:creationId xmlns:a16="http://schemas.microsoft.com/office/drawing/2014/main" id="{42796FA7-0B8D-4A6A-B372-11F87128426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4" name="Forme libre : Forme 13">
              <a:extLst>
                <a:ext uri="{FF2B5EF4-FFF2-40B4-BE49-F238E27FC236}">
                  <a16:creationId xmlns:a16="http://schemas.microsoft.com/office/drawing/2014/main" id="{4E9DEDEF-994C-4A05-BAA2-67F5BD83498A}"/>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tx1">
                    <a:lumMod val="65000"/>
                    <a:lumOff val="35000"/>
                  </a:schemeClr>
                </a:solidFill>
                <a:latin typeface="AvenirNext LT Pro Medium" panose="020B0504020202020204" pitchFamily="34" charset="0"/>
              </a:endParaRPr>
            </a:p>
          </p:txBody>
        </p:sp>
        <p:grpSp>
          <p:nvGrpSpPr>
            <p:cNvPr id="15" name="Graphisme 157">
              <a:extLst>
                <a:ext uri="{FF2B5EF4-FFF2-40B4-BE49-F238E27FC236}">
                  <a16:creationId xmlns:a16="http://schemas.microsoft.com/office/drawing/2014/main" id="{BB94129B-E855-47D6-9855-B7BBA919657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17" name="Forme libre : Forme 16">
                <a:extLst>
                  <a:ext uri="{FF2B5EF4-FFF2-40B4-BE49-F238E27FC236}">
                    <a16:creationId xmlns:a16="http://schemas.microsoft.com/office/drawing/2014/main" id="{F51AB20C-DF56-47C5-896F-0DB80D03FDC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18" name="Forme libre : Forme 17">
                <a:extLst>
                  <a:ext uri="{FF2B5EF4-FFF2-40B4-BE49-F238E27FC236}">
                    <a16:creationId xmlns:a16="http://schemas.microsoft.com/office/drawing/2014/main" id="{CFDCBD64-0658-4106-89B1-85886D501AF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19" name="Forme libre : Forme 18">
                <a:extLst>
                  <a:ext uri="{FF2B5EF4-FFF2-40B4-BE49-F238E27FC236}">
                    <a16:creationId xmlns:a16="http://schemas.microsoft.com/office/drawing/2014/main" id="{B4A46042-D02F-49E2-94BE-4343D185C10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0" name="Forme libre : Forme 19">
                <a:extLst>
                  <a:ext uri="{FF2B5EF4-FFF2-40B4-BE49-F238E27FC236}">
                    <a16:creationId xmlns:a16="http://schemas.microsoft.com/office/drawing/2014/main" id="{3BB3FF94-2A73-4E66-B0F7-52680ACEE50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1" name="Forme libre : Forme 20">
                <a:extLst>
                  <a:ext uri="{FF2B5EF4-FFF2-40B4-BE49-F238E27FC236}">
                    <a16:creationId xmlns:a16="http://schemas.microsoft.com/office/drawing/2014/main" id="{3F248489-3035-4F9D-B606-06A95BB4E16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2" name="Forme libre : Forme 21">
                <a:extLst>
                  <a:ext uri="{FF2B5EF4-FFF2-40B4-BE49-F238E27FC236}">
                    <a16:creationId xmlns:a16="http://schemas.microsoft.com/office/drawing/2014/main" id="{0689AA6E-4D9C-4F1F-8400-646DBC1DEB4D}"/>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3" name="Forme libre : Forme 22">
                <a:extLst>
                  <a:ext uri="{FF2B5EF4-FFF2-40B4-BE49-F238E27FC236}">
                    <a16:creationId xmlns:a16="http://schemas.microsoft.com/office/drawing/2014/main" id="{4D905AEC-08D4-41F2-AD1B-63851B364937}"/>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fr-FR" noProof="0"/>
              </a:p>
            </p:txBody>
          </p:sp>
        </p:grpSp>
        <p:sp>
          <p:nvSpPr>
            <p:cNvPr id="16" name="Forme libre : Forme 15">
              <a:extLst>
                <a:ext uri="{FF2B5EF4-FFF2-40B4-BE49-F238E27FC236}">
                  <a16:creationId xmlns:a16="http://schemas.microsoft.com/office/drawing/2014/main" id="{F599A04F-CD3E-4093-A4F6-84E34675CF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grpSp>
      <p:sp>
        <p:nvSpPr>
          <p:cNvPr id="33" name="Espace réservé du texte 30">
            <a:extLst>
              <a:ext uri="{FF2B5EF4-FFF2-40B4-BE49-F238E27FC236}">
                <a16:creationId xmlns:a16="http://schemas.microsoft.com/office/drawing/2014/main" id="{CAD7B113-A329-4BA2-AFE9-605C0245BE80}"/>
              </a:ext>
            </a:extLst>
          </p:cNvPr>
          <p:cNvSpPr>
            <a:spLocks noGrp="1"/>
          </p:cNvSpPr>
          <p:nvPr>
            <p:ph type="body" sz="quarter" idx="17" hasCustomPrompt="1"/>
          </p:nvPr>
        </p:nvSpPr>
        <p:spPr>
          <a:xfrm>
            <a:off x="4423061" y="2107496"/>
            <a:ext cx="3327366" cy="597604"/>
          </a:xfrm>
          <a:prstGeom prst="rect">
            <a:avLst/>
          </a:prstGeom>
        </p:spPr>
        <p:txBody>
          <a:bodyPr rtlCol="0"/>
          <a:lstStyle>
            <a:lvl1pPr marL="0" indent="0">
              <a:buNone/>
              <a:defRPr sz="2400" b="1">
                <a:solidFill>
                  <a:schemeClr val="accent1"/>
                </a:solidFill>
              </a:defRPr>
            </a:lvl1pPr>
          </a:lstStyle>
          <a:p>
            <a:pPr lvl="0" rtl="0"/>
            <a:r>
              <a:rPr lang="fr-FR" noProof="0"/>
              <a:t>Cliquez pour ajouter un sous-titre</a:t>
            </a:r>
          </a:p>
        </p:txBody>
      </p:sp>
      <p:sp>
        <p:nvSpPr>
          <p:cNvPr id="32" name="Espace réservé du contenu 2">
            <a:extLst>
              <a:ext uri="{FF2B5EF4-FFF2-40B4-BE49-F238E27FC236}">
                <a16:creationId xmlns:a16="http://schemas.microsoft.com/office/drawing/2014/main" id="{8D6DC0D7-6E45-4762-A081-2A9D1DF03B9B}"/>
              </a:ext>
            </a:extLst>
          </p:cNvPr>
          <p:cNvSpPr>
            <a:spLocks noGrp="1"/>
          </p:cNvSpPr>
          <p:nvPr>
            <p:ph idx="16"/>
          </p:nvPr>
        </p:nvSpPr>
        <p:spPr>
          <a:xfrm>
            <a:off x="4422954" y="2717782"/>
            <a:ext cx="3319569" cy="3365605"/>
          </a:xfrm>
          <a:prstGeom prst="rect">
            <a:avLst/>
          </a:prstGeom>
        </p:spPr>
        <p:txBody>
          <a:bodyPr rtlCol="0">
            <a:normAutofit/>
          </a:bodyPr>
          <a:lstStyle>
            <a:lvl1pPr>
              <a:lnSpc>
                <a:spcPct val="100000"/>
              </a:lnSpc>
              <a:defRPr sz="1800"/>
            </a:lvl1pPr>
          </a:lstStyle>
          <a:p>
            <a:pPr lvl="0" rtl="0">
              <a:lnSpc>
                <a:spcPct val="110000"/>
              </a:lnSpc>
            </a:pPr>
            <a:r>
              <a:rPr lang="fr-FR" sz="1800" noProof="0"/>
              <a:t>Cliquez pour modifier les styles du texte du masque</a:t>
            </a:r>
          </a:p>
        </p:txBody>
      </p:sp>
      <p:sp>
        <p:nvSpPr>
          <p:cNvPr id="31" name="Espace réservé du texte 30">
            <a:extLst>
              <a:ext uri="{FF2B5EF4-FFF2-40B4-BE49-F238E27FC236}">
                <a16:creationId xmlns:a16="http://schemas.microsoft.com/office/drawing/2014/main" id="{52827B4A-2F73-4A8C-9EB2-DE175123E916}"/>
              </a:ext>
            </a:extLst>
          </p:cNvPr>
          <p:cNvSpPr>
            <a:spLocks noGrp="1"/>
          </p:cNvSpPr>
          <p:nvPr>
            <p:ph type="body" sz="quarter" idx="15" hasCustomPrompt="1"/>
          </p:nvPr>
        </p:nvSpPr>
        <p:spPr>
          <a:xfrm>
            <a:off x="8016137" y="2107496"/>
            <a:ext cx="3327366" cy="597604"/>
          </a:xfrm>
          <a:prstGeom prst="rect">
            <a:avLst/>
          </a:prstGeom>
        </p:spPr>
        <p:txBody>
          <a:bodyPr rtlCol="0"/>
          <a:lstStyle>
            <a:lvl1pPr marL="0" indent="0">
              <a:buNone/>
              <a:defRPr sz="2400" b="1">
                <a:solidFill>
                  <a:schemeClr val="accent1"/>
                </a:solidFill>
              </a:defRPr>
            </a:lvl1pPr>
          </a:lstStyle>
          <a:p>
            <a:pPr lvl="0" rtl="0"/>
            <a:r>
              <a:rPr lang="fr-FR" noProof="0"/>
              <a:t>Cliquez pour ajouter un sous-titre</a:t>
            </a:r>
          </a:p>
        </p:txBody>
      </p:sp>
      <p:sp>
        <p:nvSpPr>
          <p:cNvPr id="30" name="Espace réservé du contenu 2">
            <a:extLst>
              <a:ext uri="{FF2B5EF4-FFF2-40B4-BE49-F238E27FC236}">
                <a16:creationId xmlns:a16="http://schemas.microsoft.com/office/drawing/2014/main" id="{5274DFA3-F7E2-4525-B0FD-F36F75AC670C}"/>
              </a:ext>
            </a:extLst>
          </p:cNvPr>
          <p:cNvSpPr>
            <a:spLocks noGrp="1"/>
          </p:cNvSpPr>
          <p:nvPr>
            <p:ph idx="14"/>
          </p:nvPr>
        </p:nvSpPr>
        <p:spPr>
          <a:xfrm>
            <a:off x="8016030" y="2717782"/>
            <a:ext cx="3319569" cy="3365605"/>
          </a:xfrm>
          <a:prstGeom prst="rect">
            <a:avLst/>
          </a:prstGeom>
        </p:spPr>
        <p:txBody>
          <a:bodyPr rtlCol="0">
            <a:normAutofit/>
          </a:bodyPr>
          <a:lstStyle>
            <a:lvl1pPr>
              <a:lnSpc>
                <a:spcPct val="100000"/>
              </a:lnSpc>
              <a:defRPr sz="1800"/>
            </a:lvl1pPr>
          </a:lstStyle>
          <a:p>
            <a:pPr lvl="0" rtl="0">
              <a:lnSpc>
                <a:spcPct val="110000"/>
              </a:lnSpc>
            </a:pPr>
            <a:r>
              <a:rPr lang="fr-FR" sz="1800" noProof="0"/>
              <a:t>Cliquez pour modifier les styles du texte du masque</a:t>
            </a:r>
          </a:p>
        </p:txBody>
      </p:sp>
      <p:sp>
        <p:nvSpPr>
          <p:cNvPr id="25" name="Espace réservé de la date 8">
            <a:extLst>
              <a:ext uri="{FF2B5EF4-FFF2-40B4-BE49-F238E27FC236}">
                <a16:creationId xmlns:a16="http://schemas.microsoft.com/office/drawing/2014/main" id="{D7DADA0B-95F3-437B-BB04-284E5066D32A}"/>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fr-FR" noProof="0"/>
              <a:t>02/02/20XX</a:t>
            </a:r>
          </a:p>
        </p:txBody>
      </p:sp>
      <p:sp>
        <p:nvSpPr>
          <p:cNvPr id="26" name="Espace réservé du pied de page 9">
            <a:extLst>
              <a:ext uri="{FF2B5EF4-FFF2-40B4-BE49-F238E27FC236}">
                <a16:creationId xmlns:a16="http://schemas.microsoft.com/office/drawing/2014/main" id="{79EB3AB4-7EA2-4CAC-A6BD-9D885C89758B}"/>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fr-FR" noProof="0"/>
              <a:t>TITRE DE LA PRÉSENTATION</a:t>
            </a:r>
          </a:p>
        </p:txBody>
      </p:sp>
      <p:sp>
        <p:nvSpPr>
          <p:cNvPr id="27" name="Espace réservé du numéro de diapositive 10">
            <a:extLst>
              <a:ext uri="{FF2B5EF4-FFF2-40B4-BE49-F238E27FC236}">
                <a16:creationId xmlns:a16="http://schemas.microsoft.com/office/drawing/2014/main" id="{5F4C612D-28B2-4621-BF60-4C517747AD56}"/>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fr-FR" noProof="0" smtClean="0"/>
              <a:pPr rtl="0"/>
              <a:t>‹N°›</a:t>
            </a:fld>
            <a:endParaRPr lang="fr-FR" noProof="0"/>
          </a:p>
        </p:txBody>
      </p:sp>
    </p:spTree>
    <p:extLst>
      <p:ext uri="{BB962C8B-B14F-4D97-AF65-F5344CB8AC3E}">
        <p14:creationId xmlns:p14="http://schemas.microsoft.com/office/powerpoint/2010/main" val="109795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rmeture">
    <p:bg>
      <p:bgPr>
        <a:solidFill>
          <a:schemeClr val="bg2"/>
        </a:solidFill>
        <a:effectLst/>
      </p:bgPr>
    </p:bg>
    <p:spTree>
      <p:nvGrpSpPr>
        <p:cNvPr id="1" name=""/>
        <p:cNvGrpSpPr/>
        <p:nvPr/>
      </p:nvGrpSpPr>
      <p:grpSpPr>
        <a:xfrm>
          <a:off x="0" y="0"/>
          <a:ext cx="0" cy="0"/>
          <a:chOff x="0" y="0"/>
          <a:chExt cx="0" cy="0"/>
        </a:xfrm>
      </p:grpSpPr>
      <p:grpSp>
        <p:nvGrpSpPr>
          <p:cNvPr id="28" name="En bas à droite">
            <a:extLst>
              <a:ext uri="{FF2B5EF4-FFF2-40B4-BE49-F238E27FC236}">
                <a16:creationId xmlns:a16="http://schemas.microsoft.com/office/drawing/2014/main" id="{562BD150-E869-44AC-B0E8-35618F795B5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29" name="Forme libre : Forme 28">
              <a:extLst>
                <a:ext uri="{FF2B5EF4-FFF2-40B4-BE49-F238E27FC236}">
                  <a16:creationId xmlns:a16="http://schemas.microsoft.com/office/drawing/2014/main" id="{FF918A15-3E7F-42BB-83AB-473EF76AB0CE}"/>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tx1">
                    <a:lumMod val="65000"/>
                    <a:lumOff val="35000"/>
                  </a:schemeClr>
                </a:solidFill>
                <a:latin typeface="AvenirNext LT Pro Medium" panose="020B0504020202020204" pitchFamily="34" charset="0"/>
              </a:endParaRPr>
            </a:p>
          </p:txBody>
        </p:sp>
        <p:grpSp>
          <p:nvGrpSpPr>
            <p:cNvPr id="30" name="Graphisme 157">
              <a:extLst>
                <a:ext uri="{FF2B5EF4-FFF2-40B4-BE49-F238E27FC236}">
                  <a16:creationId xmlns:a16="http://schemas.microsoft.com/office/drawing/2014/main" id="{1AA9D900-7A0C-4788-85E0-9329B727A14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33" name="Forme libre : Forme 32">
                <a:extLst>
                  <a:ext uri="{FF2B5EF4-FFF2-40B4-BE49-F238E27FC236}">
                    <a16:creationId xmlns:a16="http://schemas.microsoft.com/office/drawing/2014/main" id="{839D0A43-40DB-4967-BF0C-05CB54D3DF2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34" name="Forme libre : Forme 33">
                <a:extLst>
                  <a:ext uri="{FF2B5EF4-FFF2-40B4-BE49-F238E27FC236}">
                    <a16:creationId xmlns:a16="http://schemas.microsoft.com/office/drawing/2014/main" id="{F6C7E54F-930C-4B8D-9CE6-DCC37269B13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35" name="Forme libre : Forme 34">
                <a:extLst>
                  <a:ext uri="{FF2B5EF4-FFF2-40B4-BE49-F238E27FC236}">
                    <a16:creationId xmlns:a16="http://schemas.microsoft.com/office/drawing/2014/main" id="{A4F6F66D-CC67-443B-9CB5-FFD695ED45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36" name="Forme libre : Forme 35">
                <a:extLst>
                  <a:ext uri="{FF2B5EF4-FFF2-40B4-BE49-F238E27FC236}">
                    <a16:creationId xmlns:a16="http://schemas.microsoft.com/office/drawing/2014/main" id="{6B392295-CB7C-4805-B4B1-AC7531AC270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37" name="Forme libre : Forme 36">
                <a:extLst>
                  <a:ext uri="{FF2B5EF4-FFF2-40B4-BE49-F238E27FC236}">
                    <a16:creationId xmlns:a16="http://schemas.microsoft.com/office/drawing/2014/main" id="{91ADCAAB-0B5C-4495-8D5D-32C87A21407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38" name="Forme libre : Forme 37">
                <a:extLst>
                  <a:ext uri="{FF2B5EF4-FFF2-40B4-BE49-F238E27FC236}">
                    <a16:creationId xmlns:a16="http://schemas.microsoft.com/office/drawing/2014/main" id="{8F02E2A1-7B5F-4C33-98CD-98E24B61EF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39" name="Forme libre : Forme 38">
                <a:extLst>
                  <a:ext uri="{FF2B5EF4-FFF2-40B4-BE49-F238E27FC236}">
                    <a16:creationId xmlns:a16="http://schemas.microsoft.com/office/drawing/2014/main" id="{7577F4AD-5552-4A2F-A3FA-67834BF96FB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fr-FR" noProof="0"/>
              </a:p>
            </p:txBody>
          </p:sp>
        </p:grpSp>
        <p:sp>
          <p:nvSpPr>
            <p:cNvPr id="31" name="Forme libre : Forme 30">
              <a:extLst>
                <a:ext uri="{FF2B5EF4-FFF2-40B4-BE49-F238E27FC236}">
                  <a16:creationId xmlns:a16="http://schemas.microsoft.com/office/drawing/2014/main" id="{C17EE90C-247C-4F8E-9B86-BD7E31F126A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grpSp>
      <p:sp>
        <p:nvSpPr>
          <p:cNvPr id="32" name="Titre 1">
            <a:extLst>
              <a:ext uri="{FF2B5EF4-FFF2-40B4-BE49-F238E27FC236}">
                <a16:creationId xmlns:a16="http://schemas.microsoft.com/office/drawing/2014/main" id="{985E1522-3C37-44A6-81DC-1BF369AF0B54}"/>
              </a:ext>
            </a:extLst>
          </p:cNvPr>
          <p:cNvSpPr>
            <a:spLocks noGrp="1"/>
          </p:cNvSpPr>
          <p:nvPr>
            <p:ph type="ctrTitle"/>
          </p:nvPr>
        </p:nvSpPr>
        <p:spPr>
          <a:xfrm>
            <a:off x="996275" y="4098524"/>
            <a:ext cx="5996628" cy="2226076"/>
          </a:xfrm>
          <a:prstGeom prst="rect">
            <a:avLst/>
          </a:prstGeom>
        </p:spPr>
        <p:txBody>
          <a:bodyPr rtlCol="0" anchor="ctr">
            <a:normAutofit/>
          </a:bodyPr>
          <a:lstStyle/>
          <a:p>
            <a:pPr algn="l" rtl="0"/>
            <a:r>
              <a:rPr lang="fr-FR" sz="5400" noProof="0">
                <a:cs typeface="Posterama" panose="020B0504020200020000" pitchFamily="34" charset="0"/>
              </a:rPr>
              <a:t>Modifiez le style du titre</a:t>
            </a:r>
          </a:p>
        </p:txBody>
      </p:sp>
      <p:sp>
        <p:nvSpPr>
          <p:cNvPr id="44" name="Sous-titre 2">
            <a:extLst>
              <a:ext uri="{FF2B5EF4-FFF2-40B4-BE49-F238E27FC236}">
                <a16:creationId xmlns:a16="http://schemas.microsoft.com/office/drawing/2014/main" id="{5048357E-69C2-4F32-8C47-3D84340F6190}"/>
              </a:ext>
            </a:extLst>
          </p:cNvPr>
          <p:cNvSpPr>
            <a:spLocks noGrp="1"/>
          </p:cNvSpPr>
          <p:nvPr>
            <p:ph type="subTitle" idx="1"/>
          </p:nvPr>
        </p:nvSpPr>
        <p:spPr>
          <a:xfrm>
            <a:off x="7185430" y="4085112"/>
            <a:ext cx="3997745" cy="2228758"/>
          </a:xfrm>
          <a:prstGeom prst="rect">
            <a:avLst/>
          </a:prstGeom>
        </p:spPr>
        <p:txBody>
          <a:bodyPr rtlCol="0" anchor="ctr"/>
          <a:lstStyle/>
          <a:p>
            <a:pPr algn="l" rtl="0">
              <a:lnSpc>
                <a:spcPct val="110000"/>
              </a:lnSpc>
            </a:pPr>
            <a:r>
              <a:rPr lang="fr-FR" sz="2200" noProof="0">
                <a:cs typeface="Segoe UI Semilight" panose="020B0402040204020203" pitchFamily="34" charset="0"/>
              </a:rPr>
              <a:t>Modifiez le style des sous-titres du masque</a:t>
            </a:r>
          </a:p>
        </p:txBody>
      </p:sp>
      <p:sp>
        <p:nvSpPr>
          <p:cNvPr id="63" name="Espace réservé de la date 8">
            <a:extLst>
              <a:ext uri="{FF2B5EF4-FFF2-40B4-BE49-F238E27FC236}">
                <a16:creationId xmlns:a16="http://schemas.microsoft.com/office/drawing/2014/main" id="{0CB3C12F-97EC-48F0-B4FC-924D91ECF3A6}"/>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fr-FR" noProof="0"/>
              <a:t>02/02/20XX</a:t>
            </a:r>
          </a:p>
        </p:txBody>
      </p:sp>
      <p:sp>
        <p:nvSpPr>
          <p:cNvPr id="64" name="Espace réservé du pied de page 9">
            <a:extLst>
              <a:ext uri="{FF2B5EF4-FFF2-40B4-BE49-F238E27FC236}">
                <a16:creationId xmlns:a16="http://schemas.microsoft.com/office/drawing/2014/main" id="{E3780E67-8AD7-4AB6-880C-281395A8EE02}"/>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fr-FR" noProof="0"/>
              <a:t>TITRE DE LA PRÉSENTATION</a:t>
            </a:r>
          </a:p>
        </p:txBody>
      </p:sp>
      <p:sp>
        <p:nvSpPr>
          <p:cNvPr id="65" name="Espace réservé du numéro de diapositive 10">
            <a:extLst>
              <a:ext uri="{FF2B5EF4-FFF2-40B4-BE49-F238E27FC236}">
                <a16:creationId xmlns:a16="http://schemas.microsoft.com/office/drawing/2014/main" id="{28F5F854-E7C5-4C18-A6E1-ECEF9BDE586F}"/>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fr-FR" noProof="0" smtClean="0"/>
              <a:pPr rtl="0"/>
              <a:t>‹N°›</a:t>
            </a:fld>
            <a:endParaRPr lang="fr-FR" noProof="0"/>
          </a:p>
        </p:txBody>
      </p:sp>
      <p:sp>
        <p:nvSpPr>
          <p:cNvPr id="69" name="Espace réservé d’image 68">
            <a:extLst>
              <a:ext uri="{FF2B5EF4-FFF2-40B4-BE49-F238E27FC236}">
                <a16:creationId xmlns:a16="http://schemas.microsoft.com/office/drawing/2014/main" id="{22FBEE11-58B3-429A-8DAC-6A64A613383D}"/>
              </a:ext>
            </a:extLst>
          </p:cNvPr>
          <p:cNvSpPr>
            <a:spLocks noGrp="1"/>
          </p:cNvSpPr>
          <p:nvPr>
            <p:ph type="pic" sz="quarter" idx="13" hasCustomPrompt="1"/>
          </p:nvPr>
        </p:nvSpPr>
        <p:spPr>
          <a:xfrm>
            <a:off x="619842" y="0"/>
            <a:ext cx="11084189" cy="3854030"/>
          </a:xfrm>
          <a:custGeom>
            <a:avLst/>
            <a:gdLst>
              <a:gd name="connsiteX0" fmla="*/ 0 w 11084189"/>
              <a:gd name="connsiteY0" fmla="*/ 0 h 3854030"/>
              <a:gd name="connsiteX1" fmla="*/ 11084189 w 11084189"/>
              <a:gd name="connsiteY1" fmla="*/ 0 h 3854030"/>
              <a:gd name="connsiteX2" fmla="*/ 11061525 w 11084189"/>
              <a:gd name="connsiteY2" fmla="*/ 105743 h 3854030"/>
              <a:gd name="connsiteX3" fmla="*/ 5542094 w 11084189"/>
              <a:gd name="connsiteY3" fmla="*/ 3854030 h 3854030"/>
              <a:gd name="connsiteX4" fmla="*/ 22663 w 11084189"/>
              <a:gd name="connsiteY4" fmla="*/ 105743 h 385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txBody>
          <a:bodyPr wrap="square" rtlCol="0" anchor="ctr">
            <a:noAutofit/>
          </a:bodyPr>
          <a:lstStyle>
            <a:lvl1pPr marL="0" indent="0" algn="ctr">
              <a:buNone/>
              <a:defRPr sz="2000"/>
            </a:lvl1pPr>
          </a:lstStyle>
          <a:p>
            <a:pPr rtl="0"/>
            <a:r>
              <a:rPr lang="fr-FR" noProof="0"/>
              <a:t>Insérer une photo ici</a:t>
            </a:r>
          </a:p>
        </p:txBody>
      </p:sp>
      <p:grpSp>
        <p:nvGrpSpPr>
          <p:cNvPr id="14" name="En haut à gauche">
            <a:extLst>
              <a:ext uri="{FF2B5EF4-FFF2-40B4-BE49-F238E27FC236}">
                <a16:creationId xmlns:a16="http://schemas.microsoft.com/office/drawing/2014/main" id="{33360105-7353-4ECE-84E2-90AB638A30BC}"/>
              </a:ext>
              <a:ext uri="{C183D7F6-B498-43B3-948B-1728B52AA6E4}">
                <adec:decorative xmlns:adec="http://schemas.microsoft.com/office/drawing/2017/decorative" val="1"/>
              </a:ext>
            </a:extLst>
          </p:cNvPr>
          <p:cNvGrpSpPr/>
          <p:nvPr userDrawn="1"/>
        </p:nvGrpSpPr>
        <p:grpSpPr>
          <a:xfrm>
            <a:off x="10849" y="15178"/>
            <a:ext cx="2198951" cy="3331254"/>
            <a:chOff x="10849" y="15178"/>
            <a:chExt cx="2198951" cy="3331254"/>
          </a:xfrm>
        </p:grpSpPr>
        <p:sp>
          <p:nvSpPr>
            <p:cNvPr id="15" name="Forme libre : Forme 14">
              <a:extLst>
                <a:ext uri="{FF2B5EF4-FFF2-40B4-BE49-F238E27FC236}">
                  <a16:creationId xmlns:a16="http://schemas.microsoft.com/office/drawing/2014/main" id="{9D5AB2A0-6800-4AD4-A205-3E8C1112BC3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6" name="Forme libre : Forme 15">
              <a:extLst>
                <a:ext uri="{FF2B5EF4-FFF2-40B4-BE49-F238E27FC236}">
                  <a16:creationId xmlns:a16="http://schemas.microsoft.com/office/drawing/2014/main" id="{12B26919-92C3-4374-AE4E-4317D65064C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7" name="Forme libre : Forme 16">
              <a:extLst>
                <a:ext uri="{FF2B5EF4-FFF2-40B4-BE49-F238E27FC236}">
                  <a16:creationId xmlns:a16="http://schemas.microsoft.com/office/drawing/2014/main" id="{E46716C0-CAC5-41FA-B385-EBA8AFFDF128}"/>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8" name="Forme libre : Forme 17">
              <a:extLst>
                <a:ext uri="{FF2B5EF4-FFF2-40B4-BE49-F238E27FC236}">
                  <a16:creationId xmlns:a16="http://schemas.microsoft.com/office/drawing/2014/main" id="{BE7C1332-4CF7-41C1-ACC4-6C23744D478F}"/>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19" name="Forme libre : Forme 18">
              <a:extLst>
                <a:ext uri="{FF2B5EF4-FFF2-40B4-BE49-F238E27FC236}">
                  <a16:creationId xmlns:a16="http://schemas.microsoft.com/office/drawing/2014/main" id="{2C35C136-D3C6-42F1-840C-EE7B2BA3776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20" name="Forme libre : Forme 19">
              <a:extLst>
                <a:ext uri="{FF2B5EF4-FFF2-40B4-BE49-F238E27FC236}">
                  <a16:creationId xmlns:a16="http://schemas.microsoft.com/office/drawing/2014/main" id="{BF98CB80-2DAC-44B7-B719-6DF8BC2DBB91}"/>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21" name="Forme libre : Forme 20">
              <a:extLst>
                <a:ext uri="{FF2B5EF4-FFF2-40B4-BE49-F238E27FC236}">
                  <a16:creationId xmlns:a16="http://schemas.microsoft.com/office/drawing/2014/main" id="{F0613FF3-B071-4C0E-B6E7-6815CCCC403A}"/>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fr-FR" noProof="0"/>
            </a:p>
          </p:txBody>
        </p:sp>
      </p:grpSp>
      <p:grpSp>
        <p:nvGrpSpPr>
          <p:cNvPr id="22" name="Transversal">
            <a:extLst>
              <a:ext uri="{FF2B5EF4-FFF2-40B4-BE49-F238E27FC236}">
                <a16:creationId xmlns:a16="http://schemas.microsoft.com/office/drawing/2014/main" id="{54409833-5EAC-4A40-B5BB-DE8282DD8E14}"/>
              </a:ext>
              <a:ext uri="{C183D7F6-B498-43B3-948B-1728B52AA6E4}">
                <adec:decorative xmlns:adec="http://schemas.microsoft.com/office/drawing/2017/decorative" val="1"/>
              </a:ext>
            </a:extLst>
          </p:cNvPr>
          <p:cNvGrpSpPr/>
          <p:nvPr userDrawn="1"/>
        </p:nvGrpSpPr>
        <p:grpSpPr>
          <a:xfrm>
            <a:off x="248476" y="143843"/>
            <a:ext cx="118872" cy="118872"/>
            <a:chOff x="1175347" y="3733800"/>
            <a:chExt cx="118872" cy="118872"/>
          </a:xfrm>
        </p:grpSpPr>
        <p:cxnSp>
          <p:nvCxnSpPr>
            <p:cNvPr id="23" name="Connecteur droit 22">
              <a:extLst>
                <a:ext uri="{FF2B5EF4-FFF2-40B4-BE49-F238E27FC236}">
                  <a16:creationId xmlns:a16="http://schemas.microsoft.com/office/drawing/2014/main" id="{7B9F7703-741D-4FB8-8620-F3BBFF5A015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4" name="Connecteur droit 23">
              <a:extLst>
                <a:ext uri="{FF2B5EF4-FFF2-40B4-BE49-F238E27FC236}">
                  <a16:creationId xmlns:a16="http://schemas.microsoft.com/office/drawing/2014/main" id="{EC34E00B-1518-4EAC-A170-4D2B5C23FB64}"/>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5" name="Transversal">
            <a:extLst>
              <a:ext uri="{FF2B5EF4-FFF2-40B4-BE49-F238E27FC236}">
                <a16:creationId xmlns:a16="http://schemas.microsoft.com/office/drawing/2014/main" id="{CFFED490-4247-4E3E-8A2E-5AF8A14E680E}"/>
              </a:ext>
              <a:ext uri="{C183D7F6-B498-43B3-948B-1728B52AA6E4}">
                <adec:decorative xmlns:adec="http://schemas.microsoft.com/office/drawing/2017/decorative" val="1"/>
              </a:ext>
            </a:extLst>
          </p:cNvPr>
          <p:cNvGrpSpPr/>
          <p:nvPr userDrawn="1"/>
        </p:nvGrpSpPr>
        <p:grpSpPr>
          <a:xfrm>
            <a:off x="400876" y="296243"/>
            <a:ext cx="118872" cy="118872"/>
            <a:chOff x="1175347" y="3733800"/>
            <a:chExt cx="118872" cy="118872"/>
          </a:xfrm>
        </p:grpSpPr>
        <p:cxnSp>
          <p:nvCxnSpPr>
            <p:cNvPr id="26" name="Connecteur droit 25">
              <a:extLst>
                <a:ext uri="{FF2B5EF4-FFF2-40B4-BE49-F238E27FC236}">
                  <a16:creationId xmlns:a16="http://schemas.microsoft.com/office/drawing/2014/main" id="{FA378251-A149-4A27-9D43-C6E87A300F23}"/>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7" name="Connecteur droit 26">
              <a:extLst>
                <a:ext uri="{FF2B5EF4-FFF2-40B4-BE49-F238E27FC236}">
                  <a16:creationId xmlns:a16="http://schemas.microsoft.com/office/drawing/2014/main" id="{37ADD3F7-FA3D-4A72-B8B3-3FCBBFCB0AC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0459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1233241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B61BEF0D-F0BB-DE4B-95CE-6DB70DBA9567}" type="datetimeFigureOut">
              <a:rPr lang="en-US" dirty="0"/>
              <a:pPr/>
              <a:t>9/25/2024</a:t>
            </a:fld>
            <a:endParaRPr lang="en-US"/>
          </a:p>
        </p:txBody>
      </p:sp>
      <p:sp>
        <p:nvSpPr>
          <p:cNvPr id="8" name="Footer Placeholder 7"/>
          <p:cNvSpPr>
            <a:spLocks noGrp="1"/>
          </p:cNvSpPr>
          <p:nvPr>
            <p:ph type="ftr" sz="quarter" idx="11"/>
          </p:nvPr>
        </p:nvSpPr>
        <p:spPr/>
        <p:txBody>
          <a:bodyPr/>
          <a:lstStyle/>
          <a:p>
            <a:endParaRPr lang="en-US"/>
          </a:p>
        </p:txBody>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428678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2126435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3785916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1028158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re du jour">
    <p:bg>
      <p:bgPr>
        <a:solidFill>
          <a:schemeClr val="bg2"/>
        </a:solidFill>
        <a:effectLst/>
      </p:bgPr>
    </p:bg>
    <p:spTree>
      <p:nvGrpSpPr>
        <p:cNvPr id="1" name=""/>
        <p:cNvGrpSpPr/>
        <p:nvPr/>
      </p:nvGrpSpPr>
      <p:grpSpPr>
        <a:xfrm>
          <a:off x="0" y="0"/>
          <a:ext cx="0" cy="0"/>
          <a:chOff x="0" y="0"/>
          <a:chExt cx="0" cy="0"/>
        </a:xfrm>
      </p:grpSpPr>
      <p:grpSp>
        <p:nvGrpSpPr>
          <p:cNvPr id="25" name="En haut à gauche">
            <a:extLst>
              <a:ext uri="{FF2B5EF4-FFF2-40B4-BE49-F238E27FC236}">
                <a16:creationId xmlns:a16="http://schemas.microsoft.com/office/drawing/2014/main" id="{58A4F778-D8DF-42FD-B154-2F4B2C2028A1}"/>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26" name="Forme libre : Forme 25">
              <a:extLst>
                <a:ext uri="{FF2B5EF4-FFF2-40B4-BE49-F238E27FC236}">
                  <a16:creationId xmlns:a16="http://schemas.microsoft.com/office/drawing/2014/main" id="{80793C3B-AAD0-4446-A423-B0EB8EE2AA6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27" name="Forme libre : Forme 26">
              <a:extLst>
                <a:ext uri="{FF2B5EF4-FFF2-40B4-BE49-F238E27FC236}">
                  <a16:creationId xmlns:a16="http://schemas.microsoft.com/office/drawing/2014/main" id="{57344207-297F-4959-8A55-69CE467B3CBD}"/>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28" name="Forme libre : Forme 27">
              <a:extLst>
                <a:ext uri="{FF2B5EF4-FFF2-40B4-BE49-F238E27FC236}">
                  <a16:creationId xmlns:a16="http://schemas.microsoft.com/office/drawing/2014/main" id="{0479A031-8D8F-4167-9AC1-FF906757718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29" name="Forme libre : Forme 28">
              <a:extLst>
                <a:ext uri="{FF2B5EF4-FFF2-40B4-BE49-F238E27FC236}">
                  <a16:creationId xmlns:a16="http://schemas.microsoft.com/office/drawing/2014/main" id="{2530E3E1-76BD-4378-9E7C-7302E4B84D71}"/>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30" name="Forme libre : Forme 29">
              <a:extLst>
                <a:ext uri="{FF2B5EF4-FFF2-40B4-BE49-F238E27FC236}">
                  <a16:creationId xmlns:a16="http://schemas.microsoft.com/office/drawing/2014/main" id="{D8C42F67-50FC-4C12-B07D-7FD30B62543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31" name="Forme libre : Forme 30">
              <a:extLst>
                <a:ext uri="{FF2B5EF4-FFF2-40B4-BE49-F238E27FC236}">
                  <a16:creationId xmlns:a16="http://schemas.microsoft.com/office/drawing/2014/main" id="{C3AD1C10-DF74-4C65-AF7B-89386448D4E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32" name="Forme libre : Forme 31">
              <a:extLst>
                <a:ext uri="{FF2B5EF4-FFF2-40B4-BE49-F238E27FC236}">
                  <a16:creationId xmlns:a16="http://schemas.microsoft.com/office/drawing/2014/main" id="{E2D9D2C3-0C72-4401-8548-E2CACA3C95C5}"/>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33" name="Forme libre : Forme 32">
              <a:extLst>
                <a:ext uri="{FF2B5EF4-FFF2-40B4-BE49-F238E27FC236}">
                  <a16:creationId xmlns:a16="http://schemas.microsoft.com/office/drawing/2014/main" id="{83142937-438B-42B5-8B58-B26BD92F1544}"/>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fr-FR" noProof="0"/>
            </a:p>
          </p:txBody>
        </p:sp>
      </p:grpSp>
      <p:sp>
        <p:nvSpPr>
          <p:cNvPr id="35" name="Forme libre : Forme 34">
            <a:extLst>
              <a:ext uri="{FF2B5EF4-FFF2-40B4-BE49-F238E27FC236}">
                <a16:creationId xmlns:a16="http://schemas.microsoft.com/office/drawing/2014/main" id="{AE9F08BF-E500-4B58-9AA3-B4517E83CEF3}"/>
              </a:ext>
              <a:ext uri="{C183D7F6-B498-43B3-948B-1728B52AA6E4}">
                <adec:decorative xmlns:adec="http://schemas.microsoft.com/office/drawing/2017/decorative" val="1"/>
              </a:ext>
            </a:extLst>
          </p:cNvPr>
          <p:cNvSpPr/>
          <p:nvPr userDrawn="1"/>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tx1">
                  <a:lumMod val="65000"/>
                  <a:lumOff val="35000"/>
                </a:schemeClr>
              </a:solidFill>
              <a:latin typeface="AvenirNext LT Pro Medium" panose="020B0504020202020204" pitchFamily="34" charset="0"/>
            </a:endParaRPr>
          </a:p>
        </p:txBody>
      </p:sp>
      <p:grpSp>
        <p:nvGrpSpPr>
          <p:cNvPr id="40" name="En bas à droite">
            <a:extLst>
              <a:ext uri="{FF2B5EF4-FFF2-40B4-BE49-F238E27FC236}">
                <a16:creationId xmlns:a16="http://schemas.microsoft.com/office/drawing/2014/main" id="{6DE93ED8-FDE6-418E-A743-2B368C71F31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41" name="Graphisme 157">
              <a:extLst>
                <a:ext uri="{FF2B5EF4-FFF2-40B4-BE49-F238E27FC236}">
                  <a16:creationId xmlns:a16="http://schemas.microsoft.com/office/drawing/2014/main" id="{25190812-FA8A-4CB5-85A8-5DDFF8C94BDF}"/>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8" name="Forme libre : Forme 47">
                <a:extLst>
                  <a:ext uri="{FF2B5EF4-FFF2-40B4-BE49-F238E27FC236}">
                    <a16:creationId xmlns:a16="http://schemas.microsoft.com/office/drawing/2014/main" id="{71F1284C-D9B2-48EC-BDCE-6CF4C076ECB9}"/>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49" name="Forme libre : Forme 48">
                <a:extLst>
                  <a:ext uri="{FF2B5EF4-FFF2-40B4-BE49-F238E27FC236}">
                    <a16:creationId xmlns:a16="http://schemas.microsoft.com/office/drawing/2014/main" id="{DFDF02DB-02A4-4942-BD34-3F4903DA12A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50" name="Forme libre : Forme 49">
                <a:extLst>
                  <a:ext uri="{FF2B5EF4-FFF2-40B4-BE49-F238E27FC236}">
                    <a16:creationId xmlns:a16="http://schemas.microsoft.com/office/drawing/2014/main" id="{739432B6-8074-4F72-BB48-F48015CAE04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51" name="Forme libre : Forme 50">
                <a:extLst>
                  <a:ext uri="{FF2B5EF4-FFF2-40B4-BE49-F238E27FC236}">
                    <a16:creationId xmlns:a16="http://schemas.microsoft.com/office/drawing/2014/main" id="{A017DF18-3257-471E-AFD3-39EB68FE2DF2}"/>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52" name="Forme libre : Forme 51">
                <a:extLst>
                  <a:ext uri="{FF2B5EF4-FFF2-40B4-BE49-F238E27FC236}">
                    <a16:creationId xmlns:a16="http://schemas.microsoft.com/office/drawing/2014/main" id="{A7360442-04D2-49F1-BBE1-ED7C5CA0FF1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53" name="Forme libre : Forme 52">
                <a:extLst>
                  <a:ext uri="{FF2B5EF4-FFF2-40B4-BE49-F238E27FC236}">
                    <a16:creationId xmlns:a16="http://schemas.microsoft.com/office/drawing/2014/main" id="{8937ECC2-1561-4705-919F-243AFFCE843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54" name="Forme libre : Forme 53">
                <a:extLst>
                  <a:ext uri="{FF2B5EF4-FFF2-40B4-BE49-F238E27FC236}">
                    <a16:creationId xmlns:a16="http://schemas.microsoft.com/office/drawing/2014/main" id="{7AF7D52A-2FC7-4627-955A-6CB0E5E7ABF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fr-FR" noProof="0"/>
              </a:p>
            </p:txBody>
          </p:sp>
        </p:grpSp>
        <p:sp>
          <p:nvSpPr>
            <p:cNvPr id="47" name="Forme libre : Forme 46">
              <a:extLst>
                <a:ext uri="{FF2B5EF4-FFF2-40B4-BE49-F238E27FC236}">
                  <a16:creationId xmlns:a16="http://schemas.microsoft.com/office/drawing/2014/main" id="{B3C81E55-0711-4E01-975D-4649E53C866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grpSp>
      <p:sp>
        <p:nvSpPr>
          <p:cNvPr id="63" name="Titre 1">
            <a:extLst>
              <a:ext uri="{FF2B5EF4-FFF2-40B4-BE49-F238E27FC236}">
                <a16:creationId xmlns:a16="http://schemas.microsoft.com/office/drawing/2014/main" id="{8782B20B-E447-47CC-93DB-B076EACC775D}"/>
              </a:ext>
            </a:extLst>
          </p:cNvPr>
          <p:cNvSpPr>
            <a:spLocks noGrp="1"/>
          </p:cNvSpPr>
          <p:nvPr>
            <p:ph type="title"/>
          </p:nvPr>
        </p:nvSpPr>
        <p:spPr>
          <a:xfrm>
            <a:off x="1198182" y="559813"/>
            <a:ext cx="5605358" cy="1664573"/>
          </a:xfrm>
          <a:prstGeom prst="rect">
            <a:avLst/>
          </a:prstGeom>
        </p:spPr>
        <p:txBody>
          <a:bodyPr rtlCol="0"/>
          <a:lstStyle/>
          <a:p>
            <a:pPr rtl="0">
              <a:lnSpc>
                <a:spcPct val="100000"/>
              </a:lnSpc>
            </a:pPr>
            <a:r>
              <a:rPr lang="fr-FR" noProof="0"/>
              <a:t>Modifiez le style du titre</a:t>
            </a:r>
          </a:p>
        </p:txBody>
      </p:sp>
      <p:sp>
        <p:nvSpPr>
          <p:cNvPr id="65" name="Espace réservé du texte 37">
            <a:extLst>
              <a:ext uri="{FF2B5EF4-FFF2-40B4-BE49-F238E27FC236}">
                <a16:creationId xmlns:a16="http://schemas.microsoft.com/office/drawing/2014/main" id="{D5185B59-89FE-4275-B159-E5FEA474B469}"/>
              </a:ext>
            </a:extLst>
          </p:cNvPr>
          <p:cNvSpPr>
            <a:spLocks noGrp="1"/>
          </p:cNvSpPr>
          <p:nvPr>
            <p:ph type="body" sz="quarter" idx="16" hasCustomPrompt="1"/>
          </p:nvPr>
        </p:nvSpPr>
        <p:spPr>
          <a:xfrm>
            <a:off x="1195452" y="2384474"/>
            <a:ext cx="5608088" cy="3785763"/>
          </a:xfrm>
          <a:prstGeom prst="rect">
            <a:avLst/>
          </a:prstGeom>
        </p:spPr>
        <p:txBody>
          <a:bodyPr rtlCol="0"/>
          <a:lstStyle>
            <a:lvl1pPr marL="457200" indent="-457200">
              <a:lnSpc>
                <a:spcPct val="100000"/>
              </a:lnSpc>
              <a:buFont typeface="Avenir Next LT Pro" panose="020B0504020202020204" pitchFamily="34" charset="0"/>
              <a:buChar char="+"/>
              <a:defRPr/>
            </a:lvl1pPr>
          </a:lstStyle>
          <a:p>
            <a:pPr lvl="0" rtl="0"/>
            <a:r>
              <a:rPr lang="fr-FR" noProof="0"/>
              <a:t>Cliquer pour ajouter du texte</a:t>
            </a:r>
          </a:p>
        </p:txBody>
      </p:sp>
      <p:sp>
        <p:nvSpPr>
          <p:cNvPr id="61" name="Espace réservé d’image 2">
            <a:extLst>
              <a:ext uri="{FF2B5EF4-FFF2-40B4-BE49-F238E27FC236}">
                <a16:creationId xmlns:a16="http://schemas.microsoft.com/office/drawing/2014/main" id="{9079FD8C-6441-4214-93DC-E9E3BB415897}"/>
              </a:ext>
            </a:extLst>
          </p:cNvPr>
          <p:cNvSpPr>
            <a:spLocks noGrp="1"/>
          </p:cNvSpPr>
          <p:nvPr>
            <p:ph type="pic" sz="quarter" idx="13" hasCustomPrompt="1"/>
          </p:nvPr>
        </p:nvSpPr>
        <p:spPr>
          <a:xfrm>
            <a:off x="7172325" y="558800"/>
            <a:ext cx="4818063" cy="2779713"/>
          </a:xfrm>
          <a:prstGeom prst="rect">
            <a:avLst/>
          </a:prstGeom>
        </p:spPr>
        <p:txBody>
          <a:bodyPr rtlCol="0"/>
          <a:lstStyle>
            <a:lvl1pPr marL="0" indent="0" algn="ctr">
              <a:buNone/>
              <a:defRPr sz="2000"/>
            </a:lvl1pPr>
          </a:lstStyle>
          <a:p>
            <a:pPr rtl="0"/>
            <a:r>
              <a:rPr lang="fr-FR" noProof="0"/>
              <a:t>Insérer une photo ici</a:t>
            </a:r>
          </a:p>
        </p:txBody>
      </p:sp>
      <p:sp>
        <p:nvSpPr>
          <p:cNvPr id="62" name="Espace réservé d’image 59">
            <a:extLst>
              <a:ext uri="{FF2B5EF4-FFF2-40B4-BE49-F238E27FC236}">
                <a16:creationId xmlns:a16="http://schemas.microsoft.com/office/drawing/2014/main" id="{8BDEDA7F-304A-4A6E-8DB7-B842B551B24F}"/>
              </a:ext>
            </a:extLst>
          </p:cNvPr>
          <p:cNvSpPr>
            <a:spLocks noGrp="1"/>
          </p:cNvSpPr>
          <p:nvPr>
            <p:ph type="pic" sz="quarter" idx="15" hasCustomPrompt="1"/>
          </p:nvPr>
        </p:nvSpPr>
        <p:spPr>
          <a:xfrm>
            <a:off x="7169150" y="3503613"/>
            <a:ext cx="4818063" cy="2666624"/>
          </a:xfrm>
          <a:prstGeom prst="rect">
            <a:avLst/>
          </a:prstGeom>
        </p:spPr>
        <p:txBody>
          <a:bodyPr rtlCol="0"/>
          <a:lstStyle>
            <a:lvl1pPr marL="0" indent="0" algn="ctr">
              <a:buNone/>
              <a:defRPr sz="2000"/>
            </a:lvl1pPr>
          </a:lstStyle>
          <a:p>
            <a:pPr rtl="0"/>
            <a:r>
              <a:rPr lang="fr-FR" noProof="0"/>
              <a:t>Insérer une photo ici</a:t>
            </a:r>
          </a:p>
        </p:txBody>
      </p:sp>
      <p:sp>
        <p:nvSpPr>
          <p:cNvPr id="57" name="Espace réservé de la date 8">
            <a:extLst>
              <a:ext uri="{FF2B5EF4-FFF2-40B4-BE49-F238E27FC236}">
                <a16:creationId xmlns:a16="http://schemas.microsoft.com/office/drawing/2014/main" id="{786FFFB1-44AF-407C-A246-5AC9C17D34E2}"/>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fr-FR" noProof="0"/>
              <a:t>02/02/20XX</a:t>
            </a:r>
          </a:p>
        </p:txBody>
      </p:sp>
      <p:sp>
        <p:nvSpPr>
          <p:cNvPr id="58" name="Espace réservé du pied de page 9">
            <a:extLst>
              <a:ext uri="{FF2B5EF4-FFF2-40B4-BE49-F238E27FC236}">
                <a16:creationId xmlns:a16="http://schemas.microsoft.com/office/drawing/2014/main" id="{556011BF-48D6-437C-A8D4-087E1EB7BBEE}"/>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fr-FR" noProof="0"/>
              <a:t>TITRE DE LA PRÉSENTATION</a:t>
            </a:r>
          </a:p>
        </p:txBody>
      </p:sp>
      <p:sp>
        <p:nvSpPr>
          <p:cNvPr id="59" name="Espace réservé du numéro de diapositive 10">
            <a:extLst>
              <a:ext uri="{FF2B5EF4-FFF2-40B4-BE49-F238E27FC236}">
                <a16:creationId xmlns:a16="http://schemas.microsoft.com/office/drawing/2014/main" id="{975D7D2C-6BE7-4A0B-B546-9C9CE46F8AC4}"/>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fr-FR" noProof="0" smtClean="0"/>
              <a:pPr rtl="0"/>
              <a:t>‹N°›</a:t>
            </a:fld>
            <a:endParaRPr lang="fr-FR" noProof="0"/>
          </a:p>
        </p:txBody>
      </p:sp>
    </p:spTree>
    <p:extLst>
      <p:ext uri="{BB962C8B-B14F-4D97-AF65-F5344CB8AC3E}">
        <p14:creationId xmlns:p14="http://schemas.microsoft.com/office/powerpoint/2010/main" val="4249648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bg2"/>
        </a:solidFill>
        <a:effectLst/>
      </p:bgPr>
    </p:bg>
    <p:spTree>
      <p:nvGrpSpPr>
        <p:cNvPr id="1" name=""/>
        <p:cNvGrpSpPr/>
        <p:nvPr/>
      </p:nvGrpSpPr>
      <p:grpSpPr>
        <a:xfrm>
          <a:off x="0" y="0"/>
          <a:ext cx="0" cy="0"/>
          <a:chOff x="0" y="0"/>
          <a:chExt cx="0" cy="0"/>
        </a:xfrm>
      </p:grpSpPr>
      <p:grpSp>
        <p:nvGrpSpPr>
          <p:cNvPr id="17" name="En bas à droite">
            <a:extLst>
              <a:ext uri="{FF2B5EF4-FFF2-40B4-BE49-F238E27FC236}">
                <a16:creationId xmlns:a16="http://schemas.microsoft.com/office/drawing/2014/main" id="{E111E959-AE2E-40A4-98AD-7D52A1959D08}"/>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18" name="Graphisme 157">
              <a:extLst>
                <a:ext uri="{FF2B5EF4-FFF2-40B4-BE49-F238E27FC236}">
                  <a16:creationId xmlns:a16="http://schemas.microsoft.com/office/drawing/2014/main" id="{0908BA80-B05F-4958-9382-A0D94102441D}"/>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0" name="Forme libre : Forme 19">
                <a:extLst>
                  <a:ext uri="{FF2B5EF4-FFF2-40B4-BE49-F238E27FC236}">
                    <a16:creationId xmlns:a16="http://schemas.microsoft.com/office/drawing/2014/main" id="{75B7426F-B5A6-48C2-AA98-B1B4903DB48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1" name="Forme libre : Forme 20">
                <a:extLst>
                  <a:ext uri="{FF2B5EF4-FFF2-40B4-BE49-F238E27FC236}">
                    <a16:creationId xmlns:a16="http://schemas.microsoft.com/office/drawing/2014/main" id="{46088CEA-297B-452F-B8C9-4FE4B30AD863}"/>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2" name="Forme libre : Forme 21">
                <a:extLst>
                  <a:ext uri="{FF2B5EF4-FFF2-40B4-BE49-F238E27FC236}">
                    <a16:creationId xmlns:a16="http://schemas.microsoft.com/office/drawing/2014/main" id="{00A58A3D-F03E-45B2-B6F2-3B23998696A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3" name="Forme libre : Forme 22">
                <a:extLst>
                  <a:ext uri="{FF2B5EF4-FFF2-40B4-BE49-F238E27FC236}">
                    <a16:creationId xmlns:a16="http://schemas.microsoft.com/office/drawing/2014/main" id="{74551D63-42D8-4E16-B803-BCDF887E3BA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4" name="Forme libre : Forme 23">
                <a:extLst>
                  <a:ext uri="{FF2B5EF4-FFF2-40B4-BE49-F238E27FC236}">
                    <a16:creationId xmlns:a16="http://schemas.microsoft.com/office/drawing/2014/main" id="{D32D482B-70A4-4367-9129-156A4E10BA2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5" name="Forme libre : Forme 24">
                <a:extLst>
                  <a:ext uri="{FF2B5EF4-FFF2-40B4-BE49-F238E27FC236}">
                    <a16:creationId xmlns:a16="http://schemas.microsoft.com/office/drawing/2014/main" id="{403B5FA3-C7DC-40A8-903C-5CEB2D9F39F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fr-FR" noProof="0"/>
              </a:p>
            </p:txBody>
          </p:sp>
          <p:sp>
            <p:nvSpPr>
              <p:cNvPr id="26" name="Forme libre : Forme 25">
                <a:extLst>
                  <a:ext uri="{FF2B5EF4-FFF2-40B4-BE49-F238E27FC236}">
                    <a16:creationId xmlns:a16="http://schemas.microsoft.com/office/drawing/2014/main" id="{C18C48C9-D302-4DF3-9905-1C77DADBB06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fr-FR" noProof="0"/>
              </a:p>
            </p:txBody>
          </p:sp>
        </p:grpSp>
        <p:sp>
          <p:nvSpPr>
            <p:cNvPr id="19" name="Forme libre : Forme 18">
              <a:extLst>
                <a:ext uri="{FF2B5EF4-FFF2-40B4-BE49-F238E27FC236}">
                  <a16:creationId xmlns:a16="http://schemas.microsoft.com/office/drawing/2014/main" id="{31D0B3BD-DDF6-4C74-88B5-F16A89D4159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grpSp>
      <p:grpSp>
        <p:nvGrpSpPr>
          <p:cNvPr id="64" name="En haut à gauche">
            <a:extLst>
              <a:ext uri="{FF2B5EF4-FFF2-40B4-BE49-F238E27FC236}">
                <a16:creationId xmlns:a16="http://schemas.microsoft.com/office/drawing/2014/main" id="{8087FF2B-AA37-46BB-98C5-51A0DBC1CD28}"/>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65" name="Forme libre : Forme 64">
              <a:extLst>
                <a:ext uri="{FF2B5EF4-FFF2-40B4-BE49-F238E27FC236}">
                  <a16:creationId xmlns:a16="http://schemas.microsoft.com/office/drawing/2014/main" id="{C6EA10B1-B913-4692-AC3E-121374FD78FE}"/>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66" name="Forme libre : Forme 65">
              <a:extLst>
                <a:ext uri="{FF2B5EF4-FFF2-40B4-BE49-F238E27FC236}">
                  <a16:creationId xmlns:a16="http://schemas.microsoft.com/office/drawing/2014/main" id="{72B1778E-37F1-4D06-A0C1-E121F48AB54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67" name="Forme libre : Forme 66">
              <a:extLst>
                <a:ext uri="{FF2B5EF4-FFF2-40B4-BE49-F238E27FC236}">
                  <a16:creationId xmlns:a16="http://schemas.microsoft.com/office/drawing/2014/main" id="{65F5AAFE-F598-42CC-8D85-36011CE9D14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68" name="Forme libre : Forme 67">
              <a:extLst>
                <a:ext uri="{FF2B5EF4-FFF2-40B4-BE49-F238E27FC236}">
                  <a16:creationId xmlns:a16="http://schemas.microsoft.com/office/drawing/2014/main" id="{6D3678A3-EBA1-461E-B7FE-B58776C95CD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69" name="Forme libre : Forme 68">
              <a:extLst>
                <a:ext uri="{FF2B5EF4-FFF2-40B4-BE49-F238E27FC236}">
                  <a16:creationId xmlns:a16="http://schemas.microsoft.com/office/drawing/2014/main" id="{B8543F0A-65E2-4F14-975F-3AA8B5B17417}"/>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70" name="Forme libre : Forme 69">
              <a:extLst>
                <a:ext uri="{FF2B5EF4-FFF2-40B4-BE49-F238E27FC236}">
                  <a16:creationId xmlns:a16="http://schemas.microsoft.com/office/drawing/2014/main" id="{A6925965-04E0-4184-8AE3-0FFE4EF318F3}"/>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71" name="Forme libre : Forme 70">
              <a:extLst>
                <a:ext uri="{FF2B5EF4-FFF2-40B4-BE49-F238E27FC236}">
                  <a16:creationId xmlns:a16="http://schemas.microsoft.com/office/drawing/2014/main" id="{C725961F-048D-4994-8055-83DE34C8366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fr-FR" noProof="0"/>
            </a:p>
          </p:txBody>
        </p:sp>
        <p:sp>
          <p:nvSpPr>
            <p:cNvPr id="72" name="Forme libre : Forme 71">
              <a:extLst>
                <a:ext uri="{FF2B5EF4-FFF2-40B4-BE49-F238E27FC236}">
                  <a16:creationId xmlns:a16="http://schemas.microsoft.com/office/drawing/2014/main" id="{00656CFD-98C0-4307-A549-3341C5CFFB7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fr-FR" noProof="0"/>
            </a:p>
          </p:txBody>
        </p:sp>
      </p:grpSp>
      <p:sp>
        <p:nvSpPr>
          <p:cNvPr id="3" name="Titre 2">
            <a:extLst>
              <a:ext uri="{FF2B5EF4-FFF2-40B4-BE49-F238E27FC236}">
                <a16:creationId xmlns:a16="http://schemas.microsoft.com/office/drawing/2014/main" id="{0E66F049-1B70-4977-BDD1-C26AD9880F65}"/>
              </a:ext>
            </a:extLst>
          </p:cNvPr>
          <p:cNvSpPr>
            <a:spLocks noGrp="1"/>
          </p:cNvSpPr>
          <p:nvPr>
            <p:ph type="title" hasCustomPrompt="1"/>
          </p:nvPr>
        </p:nvSpPr>
        <p:spPr>
          <a:xfrm>
            <a:off x="1075531" y="158840"/>
            <a:ext cx="4790032" cy="2779466"/>
          </a:xfrm>
          <a:prstGeom prst="rect">
            <a:avLst/>
          </a:prstGeom>
        </p:spPr>
        <p:txBody>
          <a:bodyPr rtlCol="0" anchor="ctr"/>
          <a:lstStyle>
            <a:lvl1pPr>
              <a:lnSpc>
                <a:spcPct val="120000"/>
              </a:lnSpc>
              <a:defRPr/>
            </a:lvl1pPr>
          </a:lstStyle>
          <a:p>
            <a:pPr rtl="0"/>
            <a:r>
              <a:rPr lang="fr-FR" noProof="0"/>
              <a:t>Cliquez pour ajouter un titre</a:t>
            </a:r>
          </a:p>
        </p:txBody>
      </p:sp>
      <p:sp>
        <p:nvSpPr>
          <p:cNvPr id="99" name="Espace réservé du texte 97">
            <a:extLst>
              <a:ext uri="{FF2B5EF4-FFF2-40B4-BE49-F238E27FC236}">
                <a16:creationId xmlns:a16="http://schemas.microsoft.com/office/drawing/2014/main" id="{7018E2A7-B977-427A-AFCB-3A4836EB4DE1}"/>
              </a:ext>
            </a:extLst>
          </p:cNvPr>
          <p:cNvSpPr>
            <a:spLocks noGrp="1"/>
          </p:cNvSpPr>
          <p:nvPr>
            <p:ph type="body" sz="quarter" idx="15" hasCustomPrompt="1"/>
          </p:nvPr>
        </p:nvSpPr>
        <p:spPr>
          <a:xfrm>
            <a:off x="6064947" y="168275"/>
            <a:ext cx="4790032" cy="2632256"/>
          </a:xfrm>
          <a:prstGeom prst="rect">
            <a:avLst/>
          </a:prstGeom>
        </p:spPr>
        <p:txBody>
          <a:bodyPr rtlCol="0" anchor="ctr"/>
          <a:lstStyle>
            <a:lvl1pPr marL="0" indent="0">
              <a:lnSpc>
                <a:spcPct val="100000"/>
              </a:lnSpc>
              <a:buNone/>
              <a:defRPr sz="1800"/>
            </a:lvl1pPr>
          </a:lstStyle>
          <a:p>
            <a:pPr lvl="0" rtl="0"/>
            <a:r>
              <a:rPr lang="fr-FR" noProof="0"/>
              <a:t>Cliquer pour ajouter du texte</a:t>
            </a:r>
          </a:p>
        </p:txBody>
      </p:sp>
      <p:sp>
        <p:nvSpPr>
          <p:cNvPr id="90" name="Espace réservé d’image 86">
            <a:extLst>
              <a:ext uri="{FF2B5EF4-FFF2-40B4-BE49-F238E27FC236}">
                <a16:creationId xmlns:a16="http://schemas.microsoft.com/office/drawing/2014/main" id="{ED450ADD-E6EC-4121-B563-F50E064A4971}"/>
              </a:ext>
            </a:extLst>
          </p:cNvPr>
          <p:cNvSpPr>
            <a:spLocks noGrp="1"/>
          </p:cNvSpPr>
          <p:nvPr>
            <p:ph type="pic" sz="quarter" idx="10" hasCustomPrompt="1"/>
          </p:nvPr>
        </p:nvSpPr>
        <p:spPr>
          <a:xfrm>
            <a:off x="198741" y="2938306"/>
            <a:ext cx="11812017" cy="3915950"/>
          </a:xfrm>
          <a:prstGeom prst="rect">
            <a:avLst/>
          </a:prstGeom>
        </p:spPr>
        <p:txBody>
          <a:bodyPr rtlCol="0"/>
          <a:lstStyle>
            <a:lvl1pPr marL="0" indent="0" algn="ctr">
              <a:buNone/>
              <a:defRPr sz="2000"/>
            </a:lvl1pPr>
          </a:lstStyle>
          <a:p>
            <a:pPr rtl="0"/>
            <a:r>
              <a:rPr lang="fr-FR" noProof="0"/>
              <a:t>Insérer une photo ici</a:t>
            </a:r>
          </a:p>
        </p:txBody>
      </p:sp>
      <p:sp>
        <p:nvSpPr>
          <p:cNvPr id="91" name="Espace réservé de la date 8">
            <a:extLst>
              <a:ext uri="{FF2B5EF4-FFF2-40B4-BE49-F238E27FC236}">
                <a16:creationId xmlns:a16="http://schemas.microsoft.com/office/drawing/2014/main" id="{9DDE65E2-ADF9-4ECD-93DA-3242E5FF3409}"/>
              </a:ext>
            </a:extLst>
          </p:cNvPr>
          <p:cNvSpPr>
            <a:spLocks noGrp="1"/>
          </p:cNvSpPr>
          <p:nvPr>
            <p:ph type="dt" sz="half" idx="11"/>
          </p:nvPr>
        </p:nvSpPr>
        <p:spPr>
          <a:xfrm>
            <a:off x="838200" y="6356350"/>
            <a:ext cx="2743200" cy="365125"/>
          </a:xfrm>
          <a:prstGeom prst="rect">
            <a:avLst/>
          </a:prstGeom>
        </p:spPr>
        <p:txBody>
          <a:bodyPr rtlCol="0"/>
          <a:lstStyle>
            <a:lvl1pPr>
              <a:defRPr sz="900" spc="200" baseline="0">
                <a:solidFill>
                  <a:schemeClr val="bg1"/>
                </a:solidFill>
                <a:effectLst>
                  <a:outerShdw blurRad="38100" dist="38100" dir="2700000" algn="tl">
                    <a:srgbClr val="000000">
                      <a:alpha val="43137"/>
                    </a:srgbClr>
                  </a:outerShdw>
                </a:effectLst>
              </a:defRPr>
            </a:lvl1pPr>
          </a:lstStyle>
          <a:p>
            <a:pPr rtl="0"/>
            <a:r>
              <a:rPr lang="fr-FR" noProof="0"/>
              <a:t>02/02/20XX</a:t>
            </a:r>
          </a:p>
        </p:txBody>
      </p:sp>
      <p:sp>
        <p:nvSpPr>
          <p:cNvPr id="92" name="Espace réservé du pied de page 9">
            <a:extLst>
              <a:ext uri="{FF2B5EF4-FFF2-40B4-BE49-F238E27FC236}">
                <a16:creationId xmlns:a16="http://schemas.microsoft.com/office/drawing/2014/main" id="{5B7FAD18-E3EE-4498-AEAC-7217CE6DA768}"/>
              </a:ext>
            </a:extLst>
          </p:cNvPr>
          <p:cNvSpPr>
            <a:spLocks noGrp="1"/>
          </p:cNvSpPr>
          <p:nvPr>
            <p:ph type="ftr" sz="quarter" idx="12"/>
          </p:nvPr>
        </p:nvSpPr>
        <p:spPr>
          <a:xfrm>
            <a:off x="4038600" y="6356350"/>
            <a:ext cx="4114800" cy="365125"/>
          </a:xfrm>
          <a:prstGeom prst="rect">
            <a:avLst/>
          </a:prstGeom>
        </p:spPr>
        <p:txBody>
          <a:bodyPr rtlCol="0"/>
          <a:lstStyle>
            <a:lvl1pPr algn="ctr">
              <a:defRPr sz="900" spc="200" baseline="0">
                <a:solidFill>
                  <a:schemeClr val="bg1"/>
                </a:solidFill>
                <a:effectLst>
                  <a:outerShdw blurRad="38100" dist="38100" dir="2700000" algn="tl">
                    <a:srgbClr val="000000">
                      <a:alpha val="43137"/>
                    </a:srgbClr>
                  </a:outerShdw>
                </a:effectLst>
              </a:defRPr>
            </a:lvl1pPr>
          </a:lstStyle>
          <a:p>
            <a:pPr rtl="0"/>
            <a:r>
              <a:rPr lang="fr-FR" noProof="0"/>
              <a:t>TITRE DE LA PRÉSENTATION</a:t>
            </a:r>
          </a:p>
        </p:txBody>
      </p:sp>
      <p:sp>
        <p:nvSpPr>
          <p:cNvPr id="93" name="Espace réservé du numéro de diapositive 10">
            <a:extLst>
              <a:ext uri="{FF2B5EF4-FFF2-40B4-BE49-F238E27FC236}">
                <a16:creationId xmlns:a16="http://schemas.microsoft.com/office/drawing/2014/main" id="{5894C940-55FC-4B08-99A8-DD2254FABCAD}"/>
              </a:ext>
            </a:extLst>
          </p:cNvPr>
          <p:cNvSpPr>
            <a:spLocks noGrp="1"/>
          </p:cNvSpPr>
          <p:nvPr>
            <p:ph type="sldNum" sz="quarter" idx="13"/>
          </p:nvPr>
        </p:nvSpPr>
        <p:spPr>
          <a:xfrm>
            <a:off x="9906000" y="6356350"/>
            <a:ext cx="1447800" cy="365125"/>
          </a:xfrm>
          <a:prstGeom prst="rect">
            <a:avLst/>
          </a:prstGeom>
        </p:spPr>
        <p:txBody>
          <a:bodyPr rtlCol="0"/>
          <a:lstStyle>
            <a:lvl1pPr algn="r">
              <a:defRPr sz="900" spc="200" baseline="0">
                <a:solidFill>
                  <a:schemeClr val="bg1"/>
                </a:solidFill>
                <a:effectLst>
                  <a:outerShdw blurRad="38100" dist="38100" dir="2700000" algn="tl">
                    <a:srgbClr val="000000">
                      <a:alpha val="43137"/>
                    </a:srgbClr>
                  </a:outerShdw>
                </a:effectLst>
              </a:defRPr>
            </a:lvl1pPr>
          </a:lstStyle>
          <a:p>
            <a:pPr rtl="0"/>
            <a:fld id="{73B850FF-6169-4056-8077-06FFA93A5366}" type="slidenum">
              <a:rPr lang="fr-FR" noProof="0" smtClean="0"/>
              <a:pPr rtl="0"/>
              <a:t>‹N°›</a:t>
            </a:fld>
            <a:endParaRPr lang="fr-FR" noProof="0"/>
          </a:p>
        </p:txBody>
      </p:sp>
    </p:spTree>
    <p:extLst>
      <p:ext uri="{BB962C8B-B14F-4D97-AF65-F5344CB8AC3E}">
        <p14:creationId xmlns:p14="http://schemas.microsoft.com/office/powerpoint/2010/main" val="39841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ut de section">
    <p:bg>
      <p:bgPr>
        <a:solidFill>
          <a:schemeClr val="bg2"/>
        </a:solidFill>
        <a:effectLst/>
      </p:bgPr>
    </p:bg>
    <p:spTree>
      <p:nvGrpSpPr>
        <p:cNvPr id="1" name=""/>
        <p:cNvGrpSpPr/>
        <p:nvPr/>
      </p:nvGrpSpPr>
      <p:grpSpPr>
        <a:xfrm>
          <a:off x="0" y="0"/>
          <a:ext cx="0" cy="0"/>
          <a:chOff x="0" y="0"/>
          <a:chExt cx="0" cy="0"/>
        </a:xfrm>
      </p:grpSpPr>
      <p:grpSp>
        <p:nvGrpSpPr>
          <p:cNvPr id="22" name="En bas à droite">
            <a:extLst>
              <a:ext uri="{FF2B5EF4-FFF2-40B4-BE49-F238E27FC236}">
                <a16:creationId xmlns:a16="http://schemas.microsoft.com/office/drawing/2014/main" id="{B023FEDE-FD35-413E-A6E6-2F36BD0D10BA}"/>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23" name="Graphisme 157">
              <a:extLst>
                <a:ext uri="{FF2B5EF4-FFF2-40B4-BE49-F238E27FC236}">
                  <a16:creationId xmlns:a16="http://schemas.microsoft.com/office/drawing/2014/main" id="{F296456E-2618-4FC5-BBF1-98139316B9A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5" name="Forme libre : Forme 24">
                <a:extLst>
                  <a:ext uri="{FF2B5EF4-FFF2-40B4-BE49-F238E27FC236}">
                    <a16:creationId xmlns:a16="http://schemas.microsoft.com/office/drawing/2014/main" id="{7BF8EDC0-C078-4225-BC74-92C170331E3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6" name="Forme libre : Forme 25">
                <a:extLst>
                  <a:ext uri="{FF2B5EF4-FFF2-40B4-BE49-F238E27FC236}">
                    <a16:creationId xmlns:a16="http://schemas.microsoft.com/office/drawing/2014/main" id="{CD11E24B-6171-4BA5-9124-771EEDEA4B01}"/>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7" name="Forme libre : Forme 26">
                <a:extLst>
                  <a:ext uri="{FF2B5EF4-FFF2-40B4-BE49-F238E27FC236}">
                    <a16:creationId xmlns:a16="http://schemas.microsoft.com/office/drawing/2014/main" id="{C6B79974-93CA-440A-90D6-341091F806E7}"/>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31" name="Forme libre : Forme 30">
                <a:extLst>
                  <a:ext uri="{FF2B5EF4-FFF2-40B4-BE49-F238E27FC236}">
                    <a16:creationId xmlns:a16="http://schemas.microsoft.com/office/drawing/2014/main" id="{DC593E8A-F480-4181-9BFA-78603CBA776D}"/>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32" name="Forme libre : Forme 31">
                <a:extLst>
                  <a:ext uri="{FF2B5EF4-FFF2-40B4-BE49-F238E27FC236}">
                    <a16:creationId xmlns:a16="http://schemas.microsoft.com/office/drawing/2014/main" id="{73032549-12BB-4057-B2CF-E2C2F6B5ABE5}"/>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33" name="Forme libre : Forme 32">
                <a:extLst>
                  <a:ext uri="{FF2B5EF4-FFF2-40B4-BE49-F238E27FC236}">
                    <a16:creationId xmlns:a16="http://schemas.microsoft.com/office/drawing/2014/main" id="{73798276-B98D-42F7-AF59-B30CDDB4C98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37" name="Forme libre : Forme 36">
                <a:extLst>
                  <a:ext uri="{FF2B5EF4-FFF2-40B4-BE49-F238E27FC236}">
                    <a16:creationId xmlns:a16="http://schemas.microsoft.com/office/drawing/2014/main" id="{E548A05F-8BF4-489F-9169-CDD749ADB38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sp>
          <p:nvSpPr>
            <p:cNvPr id="24" name="Forme libre : Forme 23">
              <a:extLst>
                <a:ext uri="{FF2B5EF4-FFF2-40B4-BE49-F238E27FC236}">
                  <a16:creationId xmlns:a16="http://schemas.microsoft.com/office/drawing/2014/main" id="{0987E2E0-CC03-4A51-9ADC-3A8F0F81460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p>
          </p:txBody>
        </p:sp>
      </p:grpSp>
      <p:grpSp>
        <p:nvGrpSpPr>
          <p:cNvPr id="4" name="En haut à gauche">
            <a:extLst>
              <a:ext uri="{FF2B5EF4-FFF2-40B4-BE49-F238E27FC236}">
                <a16:creationId xmlns:a16="http://schemas.microsoft.com/office/drawing/2014/main" id="{F971CDD8-150B-43CA-B0B4-453E99E546ED}"/>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orme libre : Forme 4">
              <a:extLst>
                <a:ext uri="{FF2B5EF4-FFF2-40B4-BE49-F238E27FC236}">
                  <a16:creationId xmlns:a16="http://schemas.microsoft.com/office/drawing/2014/main" id="{83FB31C0-83A2-4CA9-9E10-759376BB8FA0}"/>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6" name="Forme libre : Forme 5">
              <a:extLst>
                <a:ext uri="{FF2B5EF4-FFF2-40B4-BE49-F238E27FC236}">
                  <a16:creationId xmlns:a16="http://schemas.microsoft.com/office/drawing/2014/main" id="{F7AD3F4D-9E8E-4CDB-8839-1190B87F504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7" name="Forme libre : Forme 6">
              <a:extLst>
                <a:ext uri="{FF2B5EF4-FFF2-40B4-BE49-F238E27FC236}">
                  <a16:creationId xmlns:a16="http://schemas.microsoft.com/office/drawing/2014/main" id="{1C05B4CB-A75C-4E77-9C9C-E8505441548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8" name="Forme libre : Forme 7">
              <a:extLst>
                <a:ext uri="{FF2B5EF4-FFF2-40B4-BE49-F238E27FC236}">
                  <a16:creationId xmlns:a16="http://schemas.microsoft.com/office/drawing/2014/main" id="{E6F2C58A-0001-4403-961A-8D72894A87EB}"/>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9" name="Forme libre : Forme 8">
              <a:extLst>
                <a:ext uri="{FF2B5EF4-FFF2-40B4-BE49-F238E27FC236}">
                  <a16:creationId xmlns:a16="http://schemas.microsoft.com/office/drawing/2014/main" id="{A9666267-BD43-43DF-B0BB-96735BF82B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0" name="Forme libre : Forme 9">
              <a:extLst>
                <a:ext uri="{FF2B5EF4-FFF2-40B4-BE49-F238E27FC236}">
                  <a16:creationId xmlns:a16="http://schemas.microsoft.com/office/drawing/2014/main" id="{B7B6C40E-1E26-456A-98BF-FD02DE25BBBF}"/>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1" name="Forme libre : Forme 10">
              <a:extLst>
                <a:ext uri="{FF2B5EF4-FFF2-40B4-BE49-F238E27FC236}">
                  <a16:creationId xmlns:a16="http://schemas.microsoft.com/office/drawing/2014/main" id="{9E9DD0F3-80C9-4BAD-BE68-DF9B78B367F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2" name="Forme libre : Forme 11">
              <a:extLst>
                <a:ext uri="{FF2B5EF4-FFF2-40B4-BE49-F238E27FC236}">
                  <a16:creationId xmlns:a16="http://schemas.microsoft.com/office/drawing/2014/main" id="{1D374254-F113-4FB1-A938-2CBE5B37558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sp>
        <p:nvSpPr>
          <p:cNvPr id="13" name="Titre 1">
            <a:extLst>
              <a:ext uri="{FF2B5EF4-FFF2-40B4-BE49-F238E27FC236}">
                <a16:creationId xmlns:a16="http://schemas.microsoft.com/office/drawing/2014/main" id="{2C91688C-CA2F-423F-87BC-5CF5F4A66AD4}"/>
              </a:ext>
            </a:extLst>
          </p:cNvPr>
          <p:cNvSpPr>
            <a:spLocks noGrp="1"/>
          </p:cNvSpPr>
          <p:nvPr>
            <p:ph type="ctrTitle"/>
          </p:nvPr>
        </p:nvSpPr>
        <p:spPr>
          <a:xfrm>
            <a:off x="1005653" y="744909"/>
            <a:ext cx="5581561" cy="3155419"/>
          </a:xfrm>
          <a:prstGeom prst="rect">
            <a:avLst/>
          </a:prstGeom>
        </p:spPr>
        <p:txBody>
          <a:bodyPr rtlCol="0" anchor="b">
            <a:normAutofit/>
          </a:bodyPr>
          <a:lstStyle/>
          <a:p>
            <a:pPr algn="l" rtl="0"/>
            <a:r>
              <a:rPr lang="fr-FR" sz="5400" noProof="0">
                <a:cs typeface="Posterama" panose="020B0504020200020000" pitchFamily="34" charset="0"/>
              </a:rPr>
              <a:t>Modifiez le style du titre</a:t>
            </a:r>
          </a:p>
        </p:txBody>
      </p:sp>
      <p:grpSp>
        <p:nvGrpSpPr>
          <p:cNvPr id="28" name="Transversal">
            <a:extLst>
              <a:ext uri="{FF2B5EF4-FFF2-40B4-BE49-F238E27FC236}">
                <a16:creationId xmlns:a16="http://schemas.microsoft.com/office/drawing/2014/main" id="{DE90EA9D-D33A-4461-8A51-988087AEC6AA}"/>
              </a:ext>
              <a:ext uri="{C183D7F6-B498-43B3-948B-1728B52AA6E4}">
                <adec:decorative xmlns:adec="http://schemas.microsoft.com/office/drawing/2017/decorative" val="1"/>
              </a:ext>
            </a:extLst>
          </p:cNvPr>
          <p:cNvGrpSpPr/>
          <p:nvPr userDrawn="1"/>
        </p:nvGrpSpPr>
        <p:grpSpPr>
          <a:xfrm>
            <a:off x="7948013" y="3330979"/>
            <a:ext cx="118872" cy="118872"/>
            <a:chOff x="1175347" y="3733800"/>
            <a:chExt cx="118872" cy="118872"/>
          </a:xfrm>
        </p:grpSpPr>
        <p:cxnSp>
          <p:nvCxnSpPr>
            <p:cNvPr id="29" name="Connecteur droit 28">
              <a:extLst>
                <a:ext uri="{FF2B5EF4-FFF2-40B4-BE49-F238E27FC236}">
                  <a16:creationId xmlns:a16="http://schemas.microsoft.com/office/drawing/2014/main" id="{F7119486-F5DF-4CAA-A71E-2861F2CBECF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0" name="Connecteur droit 29">
              <a:extLst>
                <a:ext uri="{FF2B5EF4-FFF2-40B4-BE49-F238E27FC236}">
                  <a16:creationId xmlns:a16="http://schemas.microsoft.com/office/drawing/2014/main" id="{2C858657-F484-4466-8AFB-7FAD2E65B72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9" name="Espace réservé du texte 37">
            <a:extLst>
              <a:ext uri="{FF2B5EF4-FFF2-40B4-BE49-F238E27FC236}">
                <a16:creationId xmlns:a16="http://schemas.microsoft.com/office/drawing/2014/main" id="{98D12C8B-CC26-42CF-A68C-CF06CCA79DB0}"/>
              </a:ext>
            </a:extLst>
          </p:cNvPr>
          <p:cNvSpPr>
            <a:spLocks noGrp="1"/>
          </p:cNvSpPr>
          <p:nvPr>
            <p:ph type="body" sz="quarter" idx="13" hasCustomPrompt="1"/>
          </p:nvPr>
        </p:nvSpPr>
        <p:spPr>
          <a:xfrm>
            <a:off x="1012825" y="4075113"/>
            <a:ext cx="5581650" cy="2054225"/>
          </a:xfrm>
          <a:prstGeom prst="rect">
            <a:avLst/>
          </a:prstGeom>
        </p:spPr>
        <p:txBody>
          <a:bodyPr rtlCol="0"/>
          <a:lstStyle>
            <a:lvl1pPr marL="0" indent="0">
              <a:buNone/>
              <a:defRPr/>
            </a:lvl1pPr>
          </a:lstStyle>
          <a:p>
            <a:pPr lvl="0" rtl="0"/>
            <a:r>
              <a:rPr lang="fr-FR" noProof="0"/>
              <a:t>Cliquez pour ajouter un sous-titre</a:t>
            </a:r>
          </a:p>
        </p:txBody>
      </p:sp>
      <p:sp>
        <p:nvSpPr>
          <p:cNvPr id="42" name="Espace réservé d’image 41">
            <a:extLst>
              <a:ext uri="{FF2B5EF4-FFF2-40B4-BE49-F238E27FC236}">
                <a16:creationId xmlns:a16="http://schemas.microsoft.com/office/drawing/2014/main" id="{E3C5E9AD-97DA-438E-9830-992F9CA586B4}"/>
              </a:ext>
            </a:extLst>
          </p:cNvPr>
          <p:cNvSpPr>
            <a:spLocks noGrp="1"/>
          </p:cNvSpPr>
          <p:nvPr>
            <p:ph type="pic" sz="quarter" idx="14" hasCustomPrompt="1"/>
          </p:nvPr>
        </p:nvSpPr>
        <p:spPr>
          <a:xfrm>
            <a:off x="6632018" y="920426"/>
            <a:ext cx="2478719" cy="4957437"/>
          </a:xfrm>
          <a:custGeom>
            <a:avLst/>
            <a:gdLst>
              <a:gd name="connsiteX0" fmla="*/ 2478719 w 2478719"/>
              <a:gd name="connsiteY0" fmla="*/ 0 h 4957437"/>
              <a:gd name="connsiteX1" fmla="*/ 2478719 w 2478719"/>
              <a:gd name="connsiteY1" fmla="*/ 4957437 h 4957437"/>
              <a:gd name="connsiteX2" fmla="*/ 0 w 2478719"/>
              <a:gd name="connsiteY2" fmla="*/ 2478719 h 4957437"/>
              <a:gd name="connsiteX3" fmla="*/ 2478719 w 2478719"/>
              <a:gd name="connsiteY3" fmla="*/ 0 h 4957437"/>
            </a:gdLst>
            <a:ahLst/>
            <a:cxnLst>
              <a:cxn ang="0">
                <a:pos x="connsiteX0" y="connsiteY0"/>
              </a:cxn>
              <a:cxn ang="0">
                <a:pos x="connsiteX1" y="connsiteY1"/>
              </a:cxn>
              <a:cxn ang="0">
                <a:pos x="connsiteX2" y="connsiteY2"/>
              </a:cxn>
              <a:cxn ang="0">
                <a:pos x="connsiteX3" y="connsiteY3"/>
              </a:cxn>
            </a:cxnLst>
            <a:rect l="l" t="t" r="r" b="b"/>
            <a:pathLst>
              <a:path w="2478719" h="4957437">
                <a:moveTo>
                  <a:pt x="2478719" y="0"/>
                </a:moveTo>
                <a:lnTo>
                  <a:pt x="2478719" y="4957437"/>
                </a:lnTo>
                <a:cubicBezTo>
                  <a:pt x="1109777" y="4957437"/>
                  <a:pt x="0" y="3847661"/>
                  <a:pt x="0" y="2478719"/>
                </a:cubicBezTo>
                <a:cubicBezTo>
                  <a:pt x="0" y="1109777"/>
                  <a:pt x="1109777" y="0"/>
                  <a:pt x="2478719" y="0"/>
                </a:cubicBezTo>
                <a:close/>
              </a:path>
            </a:pathLst>
          </a:custGeom>
        </p:spPr>
        <p:txBody>
          <a:bodyPr wrap="square" rtlCol="0" anchor="ctr">
            <a:noAutofit/>
          </a:bodyPr>
          <a:lstStyle>
            <a:lvl1pPr marL="0" indent="0" algn="ctr">
              <a:buNone/>
              <a:defRPr sz="2000"/>
            </a:lvl1pPr>
          </a:lstStyle>
          <a:p>
            <a:pPr rtl="0"/>
            <a:r>
              <a:rPr lang="fr-FR" noProof="0"/>
              <a:t>Cliquez pour ajouter une photo</a:t>
            </a:r>
          </a:p>
        </p:txBody>
      </p:sp>
      <p:sp>
        <p:nvSpPr>
          <p:cNvPr id="45" name="Espace réservé d’image 44">
            <a:extLst>
              <a:ext uri="{FF2B5EF4-FFF2-40B4-BE49-F238E27FC236}">
                <a16:creationId xmlns:a16="http://schemas.microsoft.com/office/drawing/2014/main" id="{29CDCB5D-3CB9-4A05-9109-F46C1FEB08B2}"/>
              </a:ext>
            </a:extLst>
          </p:cNvPr>
          <p:cNvSpPr>
            <a:spLocks noGrp="1"/>
          </p:cNvSpPr>
          <p:nvPr>
            <p:ph type="pic" sz="quarter" idx="15" hasCustomPrompt="1"/>
          </p:nvPr>
        </p:nvSpPr>
        <p:spPr>
          <a:xfrm>
            <a:off x="9244935" y="920815"/>
            <a:ext cx="2410165" cy="2410165"/>
          </a:xfrm>
          <a:custGeom>
            <a:avLst/>
            <a:gdLst>
              <a:gd name="connsiteX0" fmla="*/ 0 w 2410165"/>
              <a:gd name="connsiteY0" fmla="*/ 0 h 2410165"/>
              <a:gd name="connsiteX1" fmla="*/ 2410165 w 2410165"/>
              <a:gd name="connsiteY1" fmla="*/ 2410165 h 2410165"/>
              <a:gd name="connsiteX2" fmla="*/ 0 w 2410165"/>
              <a:gd name="connsiteY2" fmla="*/ 2410165 h 2410165"/>
            </a:gdLst>
            <a:ahLst/>
            <a:cxnLst>
              <a:cxn ang="0">
                <a:pos x="connsiteX0" y="connsiteY0"/>
              </a:cxn>
              <a:cxn ang="0">
                <a:pos x="connsiteX1" y="connsiteY1"/>
              </a:cxn>
              <a:cxn ang="0">
                <a:pos x="connsiteX2" y="connsiteY2"/>
              </a:cxn>
            </a:cxnLst>
            <a:rect l="l" t="t" r="r" b="b"/>
            <a:pathLst>
              <a:path w="2410165" h="2410165">
                <a:moveTo>
                  <a:pt x="0" y="0"/>
                </a:moveTo>
                <a:cubicBezTo>
                  <a:pt x="1331082" y="0"/>
                  <a:pt x="2410165" y="1079083"/>
                  <a:pt x="2410165" y="2410165"/>
                </a:cubicBezTo>
                <a:lnTo>
                  <a:pt x="0" y="2410165"/>
                </a:lnTo>
                <a:close/>
              </a:path>
            </a:pathLst>
          </a:custGeom>
        </p:spPr>
        <p:txBody>
          <a:bodyPr wrap="square" rtlCol="0" anchor="b">
            <a:noAutofit/>
          </a:bodyPr>
          <a:lstStyle>
            <a:lvl1pPr marL="0" indent="0" algn="ctr">
              <a:buNone/>
              <a:defRPr sz="2000"/>
            </a:lvl1pPr>
          </a:lstStyle>
          <a:p>
            <a:pPr rtl="0"/>
            <a:r>
              <a:rPr lang="fr-FR" noProof="0"/>
              <a:t>Cliquez pour</a:t>
            </a:r>
          </a:p>
          <a:p>
            <a:pPr rtl="0"/>
            <a:r>
              <a:rPr lang="fr-FR" noProof="0"/>
              <a:t>ajouter une photo</a:t>
            </a:r>
          </a:p>
        </p:txBody>
      </p:sp>
      <p:sp>
        <p:nvSpPr>
          <p:cNvPr id="48" name="Espace réservé d’image 47">
            <a:extLst>
              <a:ext uri="{FF2B5EF4-FFF2-40B4-BE49-F238E27FC236}">
                <a16:creationId xmlns:a16="http://schemas.microsoft.com/office/drawing/2014/main" id="{C1949CC4-76B8-4D86-AF8E-6201557DC29D}"/>
              </a:ext>
            </a:extLst>
          </p:cNvPr>
          <p:cNvSpPr>
            <a:spLocks noGrp="1"/>
          </p:cNvSpPr>
          <p:nvPr>
            <p:ph type="pic" sz="quarter" idx="16" hasCustomPrompt="1"/>
          </p:nvPr>
        </p:nvSpPr>
        <p:spPr>
          <a:xfrm>
            <a:off x="9244934" y="3471379"/>
            <a:ext cx="2410165" cy="2406483"/>
          </a:xfrm>
          <a:custGeom>
            <a:avLst/>
            <a:gdLst>
              <a:gd name="connsiteX0" fmla="*/ 0 w 2410165"/>
              <a:gd name="connsiteY0" fmla="*/ 0 h 2406483"/>
              <a:gd name="connsiteX1" fmla="*/ 2410165 w 2410165"/>
              <a:gd name="connsiteY1" fmla="*/ 0 h 2406483"/>
              <a:gd name="connsiteX2" fmla="*/ 0 w 2410165"/>
              <a:gd name="connsiteY2" fmla="*/ 2406483 h 2406483"/>
            </a:gdLst>
            <a:ahLst/>
            <a:cxnLst>
              <a:cxn ang="0">
                <a:pos x="connsiteX0" y="connsiteY0"/>
              </a:cxn>
              <a:cxn ang="0">
                <a:pos x="connsiteX1" y="connsiteY1"/>
              </a:cxn>
              <a:cxn ang="0">
                <a:pos x="connsiteX2" y="connsiteY2"/>
              </a:cxn>
            </a:cxnLst>
            <a:rect l="l" t="t" r="r" b="b"/>
            <a:pathLst>
              <a:path w="2410165" h="2406483">
                <a:moveTo>
                  <a:pt x="0" y="0"/>
                </a:moveTo>
                <a:lnTo>
                  <a:pt x="2410165" y="0"/>
                </a:lnTo>
                <a:cubicBezTo>
                  <a:pt x="2410165" y="1329048"/>
                  <a:pt x="1331082" y="2406483"/>
                  <a:pt x="0" y="2406483"/>
                </a:cubicBezTo>
                <a:close/>
              </a:path>
            </a:pathLst>
          </a:custGeom>
        </p:spPr>
        <p:txBody>
          <a:bodyPr wrap="square" rtlCol="0" anchor="t">
            <a:noAutofit/>
          </a:bodyPr>
          <a:lstStyle>
            <a:lvl1pPr marL="0" indent="0" algn="ctr">
              <a:buNone/>
              <a:defRPr sz="2000"/>
            </a:lvl1pPr>
          </a:lstStyle>
          <a:p>
            <a:pPr rtl="0"/>
            <a:r>
              <a:rPr lang="fr-FR" noProof="0"/>
              <a:t>Cliquez pour</a:t>
            </a:r>
          </a:p>
          <a:p>
            <a:pPr rtl="0"/>
            <a:r>
              <a:rPr lang="fr-FR" noProof="0"/>
              <a:t>ajouter une photo</a:t>
            </a:r>
          </a:p>
        </p:txBody>
      </p:sp>
    </p:spTree>
    <p:extLst>
      <p:ext uri="{BB962C8B-B14F-4D97-AF65-F5344CB8AC3E}">
        <p14:creationId xmlns:p14="http://schemas.microsoft.com/office/powerpoint/2010/main" val="37557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225C57A-6BA3-4E88-81DB-F98A7E8F9CCB}"/>
              </a:ext>
              <a:ext uri="{C183D7F6-B498-43B3-948B-1728B52AA6E4}">
                <adec:decorative xmlns:adec="http://schemas.microsoft.com/office/drawing/2017/decorative" val="1"/>
              </a:ext>
            </a:extLst>
          </p:cNvPr>
          <p:cNvSpPr/>
          <p:nvPr userDrawn="1"/>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3" name="Rectangle 2">
            <a:extLst>
              <a:ext uri="{FF2B5EF4-FFF2-40B4-BE49-F238E27FC236}">
                <a16:creationId xmlns:a16="http://schemas.microsoft.com/office/drawing/2014/main" id="{84F9A67F-2D88-49BB-87D0-5430BD24E52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tx1">
                  <a:lumMod val="65000"/>
                  <a:lumOff val="35000"/>
                </a:schemeClr>
              </a:solidFill>
              <a:latin typeface="AvenirNext LT Pro Medium" panose="020B0504020202020204" pitchFamily="34" charset="0"/>
            </a:endParaRPr>
          </a:p>
        </p:txBody>
      </p:sp>
      <p:grpSp>
        <p:nvGrpSpPr>
          <p:cNvPr id="4" name="En haut à gauche">
            <a:extLst>
              <a:ext uri="{FF2B5EF4-FFF2-40B4-BE49-F238E27FC236}">
                <a16:creationId xmlns:a16="http://schemas.microsoft.com/office/drawing/2014/main" id="{F5534F84-ABA8-471C-A8B7-F32A0AD1EB7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orme libre : Forme 4">
              <a:extLst>
                <a:ext uri="{FF2B5EF4-FFF2-40B4-BE49-F238E27FC236}">
                  <a16:creationId xmlns:a16="http://schemas.microsoft.com/office/drawing/2014/main" id="{C120E573-F17E-4067-ACC7-2CFE0E36AF9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6" name="Forme libre : Forme 5">
              <a:extLst>
                <a:ext uri="{FF2B5EF4-FFF2-40B4-BE49-F238E27FC236}">
                  <a16:creationId xmlns:a16="http://schemas.microsoft.com/office/drawing/2014/main" id="{0A9A04E4-A99F-444D-8C94-C8345135FEB6}"/>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7" name="Forme libre : Forme 6">
              <a:extLst>
                <a:ext uri="{FF2B5EF4-FFF2-40B4-BE49-F238E27FC236}">
                  <a16:creationId xmlns:a16="http://schemas.microsoft.com/office/drawing/2014/main" id="{A25C62E1-A6EA-45F5-98E7-AFC16D32A1E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8" name="Forme libre : Forme 7">
              <a:extLst>
                <a:ext uri="{FF2B5EF4-FFF2-40B4-BE49-F238E27FC236}">
                  <a16:creationId xmlns:a16="http://schemas.microsoft.com/office/drawing/2014/main" id="{E49BBA52-97E5-462E-89FE-054F9420E2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9" name="Forme libre : Forme 8">
              <a:extLst>
                <a:ext uri="{FF2B5EF4-FFF2-40B4-BE49-F238E27FC236}">
                  <a16:creationId xmlns:a16="http://schemas.microsoft.com/office/drawing/2014/main" id="{39548F12-A85E-4D96-A275-D42CC29DE2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0" name="Forme libre : Forme 9">
              <a:extLst>
                <a:ext uri="{FF2B5EF4-FFF2-40B4-BE49-F238E27FC236}">
                  <a16:creationId xmlns:a16="http://schemas.microsoft.com/office/drawing/2014/main" id="{91A48A8C-0AD8-4EE1-ABFC-3BC7281B341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1" name="Forme libre : Forme 10">
              <a:extLst>
                <a:ext uri="{FF2B5EF4-FFF2-40B4-BE49-F238E27FC236}">
                  <a16:creationId xmlns:a16="http://schemas.microsoft.com/office/drawing/2014/main" id="{4D288D21-2CC5-4CD1-A620-1F777FCFB12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2" name="Forme libre : Forme 11">
              <a:extLst>
                <a:ext uri="{FF2B5EF4-FFF2-40B4-BE49-F238E27FC236}">
                  <a16:creationId xmlns:a16="http://schemas.microsoft.com/office/drawing/2014/main" id="{95A40365-E048-4BD5-B813-8F22247869EE}"/>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sp>
        <p:nvSpPr>
          <p:cNvPr id="13" name="Titre 1">
            <a:extLst>
              <a:ext uri="{FF2B5EF4-FFF2-40B4-BE49-F238E27FC236}">
                <a16:creationId xmlns:a16="http://schemas.microsoft.com/office/drawing/2014/main" id="{8F5D6640-231E-4BB4-AE0F-70176A3BE0F0}"/>
              </a:ext>
            </a:extLst>
          </p:cNvPr>
          <p:cNvSpPr>
            <a:spLocks noGrp="1"/>
          </p:cNvSpPr>
          <p:nvPr>
            <p:ph type="title"/>
          </p:nvPr>
        </p:nvSpPr>
        <p:spPr>
          <a:xfrm>
            <a:off x="1198181" y="557191"/>
            <a:ext cx="9988166" cy="1325397"/>
          </a:xfrm>
          <a:prstGeom prst="rect">
            <a:avLst/>
          </a:prstGeom>
        </p:spPr>
        <p:txBody>
          <a:bodyPr rtlCol="0"/>
          <a:lstStyle>
            <a:lvl1pPr algn="ctr">
              <a:defRPr/>
            </a:lvl1pPr>
          </a:lstStyle>
          <a:p>
            <a:pPr rtl="0">
              <a:lnSpc>
                <a:spcPct val="100000"/>
              </a:lnSpc>
            </a:pPr>
            <a:r>
              <a:rPr lang="fr-FR" noProof="0"/>
              <a:t>Modifiez le style du titre</a:t>
            </a:r>
          </a:p>
        </p:txBody>
      </p:sp>
      <p:grpSp>
        <p:nvGrpSpPr>
          <p:cNvPr id="14" name="En bas à droite">
            <a:extLst>
              <a:ext uri="{FF2B5EF4-FFF2-40B4-BE49-F238E27FC236}">
                <a16:creationId xmlns:a16="http://schemas.microsoft.com/office/drawing/2014/main" id="{2B5DBC70-6B80-4634-BE74-063E4A2568B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sme 157">
              <a:extLst>
                <a:ext uri="{FF2B5EF4-FFF2-40B4-BE49-F238E27FC236}">
                  <a16:creationId xmlns:a16="http://schemas.microsoft.com/office/drawing/2014/main" id="{4F2F0A0F-98AB-4BFF-A7D6-2AD57BBE6E0A}"/>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orme libre : Forme 16">
                <a:extLst>
                  <a:ext uri="{FF2B5EF4-FFF2-40B4-BE49-F238E27FC236}">
                    <a16:creationId xmlns:a16="http://schemas.microsoft.com/office/drawing/2014/main" id="{DD4C8780-103D-4273-8C53-67974B2A94D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8" name="Forme libre : Forme 17">
                <a:extLst>
                  <a:ext uri="{FF2B5EF4-FFF2-40B4-BE49-F238E27FC236}">
                    <a16:creationId xmlns:a16="http://schemas.microsoft.com/office/drawing/2014/main" id="{4AD6E1B3-1715-4109-8CB1-9105B0BFA99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9" name="Forme libre : Forme 18">
                <a:extLst>
                  <a:ext uri="{FF2B5EF4-FFF2-40B4-BE49-F238E27FC236}">
                    <a16:creationId xmlns:a16="http://schemas.microsoft.com/office/drawing/2014/main" id="{38820D0E-8FC9-4216-A6BF-2299C5AF7C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0" name="Forme libre : Forme 19">
                <a:extLst>
                  <a:ext uri="{FF2B5EF4-FFF2-40B4-BE49-F238E27FC236}">
                    <a16:creationId xmlns:a16="http://schemas.microsoft.com/office/drawing/2014/main" id="{AF0D6914-EF36-446C-9B37-B29925ED144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1" name="Forme libre : Forme 20">
                <a:extLst>
                  <a:ext uri="{FF2B5EF4-FFF2-40B4-BE49-F238E27FC236}">
                    <a16:creationId xmlns:a16="http://schemas.microsoft.com/office/drawing/2014/main" id="{FFAE074B-38DD-4BDA-A83B-AC2A1E8D166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2" name="Forme libre : Forme 21">
                <a:extLst>
                  <a:ext uri="{FF2B5EF4-FFF2-40B4-BE49-F238E27FC236}">
                    <a16:creationId xmlns:a16="http://schemas.microsoft.com/office/drawing/2014/main" id="{C8DE4EEA-58F1-46B6-B27D-4542CA39C04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3" name="Forme libre : Forme 22">
                <a:extLst>
                  <a:ext uri="{FF2B5EF4-FFF2-40B4-BE49-F238E27FC236}">
                    <a16:creationId xmlns:a16="http://schemas.microsoft.com/office/drawing/2014/main" id="{F436828B-D2E1-4D62-AAF4-796CB97FF89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sp>
          <p:nvSpPr>
            <p:cNvPr id="16" name="Forme libre : Forme 15">
              <a:extLst>
                <a:ext uri="{FF2B5EF4-FFF2-40B4-BE49-F238E27FC236}">
                  <a16:creationId xmlns:a16="http://schemas.microsoft.com/office/drawing/2014/main" id="{885C3206-220B-4FE2-A199-6D4F2D7CE32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p>
          </p:txBody>
        </p:sp>
      </p:grpSp>
      <p:sp>
        <p:nvSpPr>
          <p:cNvPr id="28" name="Espace réservé de la date 8">
            <a:extLst>
              <a:ext uri="{FF2B5EF4-FFF2-40B4-BE49-F238E27FC236}">
                <a16:creationId xmlns:a16="http://schemas.microsoft.com/office/drawing/2014/main" id="{B26AF064-D340-46EA-9C15-A6CB4E376465}"/>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fr-FR" noProof="0"/>
              <a:t>02/02/20XX</a:t>
            </a:r>
          </a:p>
        </p:txBody>
      </p:sp>
      <p:sp>
        <p:nvSpPr>
          <p:cNvPr id="29" name="Espace réservé du pied de page 9">
            <a:extLst>
              <a:ext uri="{FF2B5EF4-FFF2-40B4-BE49-F238E27FC236}">
                <a16:creationId xmlns:a16="http://schemas.microsoft.com/office/drawing/2014/main" id="{03F75FA5-935D-4AF9-B1EF-2F4DAAE58FBE}"/>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fr-FR" noProof="0"/>
              <a:t>TITRE DE LA PRÉSENTATION</a:t>
            </a:r>
          </a:p>
        </p:txBody>
      </p:sp>
      <p:sp>
        <p:nvSpPr>
          <p:cNvPr id="30" name="Espace réservé du numéro de diapositive 10">
            <a:extLst>
              <a:ext uri="{FF2B5EF4-FFF2-40B4-BE49-F238E27FC236}">
                <a16:creationId xmlns:a16="http://schemas.microsoft.com/office/drawing/2014/main" id="{71F9F335-851C-42ED-B5C1-9FABCA15FF02}"/>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fr-FR" noProof="0" smtClean="0"/>
              <a:pPr rtl="0"/>
              <a:t>‹N°›</a:t>
            </a:fld>
            <a:endParaRPr lang="fr-FR" noProof="0"/>
          </a:p>
        </p:txBody>
      </p:sp>
      <p:sp>
        <p:nvSpPr>
          <p:cNvPr id="25" name="Espace réservé du contenu 24">
            <a:extLst>
              <a:ext uri="{FF2B5EF4-FFF2-40B4-BE49-F238E27FC236}">
                <a16:creationId xmlns:a16="http://schemas.microsoft.com/office/drawing/2014/main" id="{4330C721-3559-4CDE-B4AF-4F7C98229EB2}"/>
              </a:ext>
            </a:extLst>
          </p:cNvPr>
          <p:cNvSpPr>
            <a:spLocks noGrp="1"/>
          </p:cNvSpPr>
          <p:nvPr>
            <p:ph sz="quarter" idx="13" hasCustomPrompt="1"/>
          </p:nvPr>
        </p:nvSpPr>
        <p:spPr>
          <a:xfrm>
            <a:off x="1433513" y="2343150"/>
            <a:ext cx="9324975" cy="3552825"/>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7766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au">
    <p:bg>
      <p:bgPr>
        <a:solidFill>
          <a:schemeClr val="bg2"/>
        </a:solidFill>
        <a:effectLst/>
      </p:bgPr>
    </p:bg>
    <p:spTree>
      <p:nvGrpSpPr>
        <p:cNvPr id="1" name=""/>
        <p:cNvGrpSpPr/>
        <p:nvPr/>
      </p:nvGrpSpPr>
      <p:grpSpPr>
        <a:xfrm>
          <a:off x="0" y="0"/>
          <a:ext cx="0" cy="0"/>
          <a:chOff x="0" y="0"/>
          <a:chExt cx="0" cy="0"/>
        </a:xfrm>
      </p:grpSpPr>
      <p:grpSp>
        <p:nvGrpSpPr>
          <p:cNvPr id="4" name="En haut à gauche">
            <a:extLst>
              <a:ext uri="{FF2B5EF4-FFF2-40B4-BE49-F238E27FC236}">
                <a16:creationId xmlns:a16="http://schemas.microsoft.com/office/drawing/2014/main" id="{6B68C4F3-DA58-488E-A1B9-C574806E06B1}"/>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orme libre : Forme 4">
              <a:extLst>
                <a:ext uri="{FF2B5EF4-FFF2-40B4-BE49-F238E27FC236}">
                  <a16:creationId xmlns:a16="http://schemas.microsoft.com/office/drawing/2014/main" id="{7C14282E-9BBD-4DB8-9BEF-3B2029C43A8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6" name="Forme libre : Forme 5">
              <a:extLst>
                <a:ext uri="{FF2B5EF4-FFF2-40B4-BE49-F238E27FC236}">
                  <a16:creationId xmlns:a16="http://schemas.microsoft.com/office/drawing/2014/main" id="{54227016-75FE-458D-8526-2BC0F632527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7" name="Forme libre : Forme 6">
              <a:extLst>
                <a:ext uri="{FF2B5EF4-FFF2-40B4-BE49-F238E27FC236}">
                  <a16:creationId xmlns:a16="http://schemas.microsoft.com/office/drawing/2014/main" id="{F8D36287-4581-4AB3-AD73-BB1788B529C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8" name="Forme libre : Forme 7">
              <a:extLst>
                <a:ext uri="{FF2B5EF4-FFF2-40B4-BE49-F238E27FC236}">
                  <a16:creationId xmlns:a16="http://schemas.microsoft.com/office/drawing/2014/main" id="{DA687500-D055-420B-BA89-C2497BEC9CEE}"/>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9" name="Forme libre : Forme 8">
              <a:extLst>
                <a:ext uri="{FF2B5EF4-FFF2-40B4-BE49-F238E27FC236}">
                  <a16:creationId xmlns:a16="http://schemas.microsoft.com/office/drawing/2014/main" id="{561ED86A-A615-457B-B605-DDEFA04887A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0" name="Forme libre : Forme 9">
              <a:extLst>
                <a:ext uri="{FF2B5EF4-FFF2-40B4-BE49-F238E27FC236}">
                  <a16:creationId xmlns:a16="http://schemas.microsoft.com/office/drawing/2014/main" id="{F9B08EFF-6109-4E38-8AE0-C0DC57673936}"/>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1" name="Forme libre : Forme 10">
              <a:extLst>
                <a:ext uri="{FF2B5EF4-FFF2-40B4-BE49-F238E27FC236}">
                  <a16:creationId xmlns:a16="http://schemas.microsoft.com/office/drawing/2014/main" id="{662AAAC3-A562-4FFF-9C3D-2A15BB0C8217}"/>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2" name="Forme libre : Forme 11">
              <a:extLst>
                <a:ext uri="{FF2B5EF4-FFF2-40B4-BE49-F238E27FC236}">
                  <a16:creationId xmlns:a16="http://schemas.microsoft.com/office/drawing/2014/main" id="{64532044-D738-480C-BFDC-BA047A4549F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sp>
        <p:nvSpPr>
          <p:cNvPr id="13" name="Titre 1">
            <a:extLst>
              <a:ext uri="{FF2B5EF4-FFF2-40B4-BE49-F238E27FC236}">
                <a16:creationId xmlns:a16="http://schemas.microsoft.com/office/drawing/2014/main" id="{0E6D5A92-6D6E-4B53-BA01-E1231CF64FC0}"/>
              </a:ext>
            </a:extLst>
          </p:cNvPr>
          <p:cNvSpPr>
            <a:spLocks noGrp="1"/>
          </p:cNvSpPr>
          <p:nvPr>
            <p:ph type="title"/>
          </p:nvPr>
        </p:nvSpPr>
        <p:spPr>
          <a:xfrm>
            <a:off x="1198181" y="557191"/>
            <a:ext cx="9988166" cy="1325397"/>
          </a:xfrm>
          <a:prstGeom prst="rect">
            <a:avLst/>
          </a:prstGeom>
        </p:spPr>
        <p:txBody>
          <a:bodyPr rtlCol="0"/>
          <a:lstStyle>
            <a:lvl1pPr algn="ctr">
              <a:defRPr/>
            </a:lvl1pPr>
          </a:lstStyle>
          <a:p>
            <a:pPr rtl="0">
              <a:lnSpc>
                <a:spcPct val="100000"/>
              </a:lnSpc>
            </a:pPr>
            <a:r>
              <a:rPr lang="fr-FR" noProof="0"/>
              <a:t>Modifiez le style du titre</a:t>
            </a:r>
          </a:p>
        </p:txBody>
      </p:sp>
      <p:grpSp>
        <p:nvGrpSpPr>
          <p:cNvPr id="14" name="En bas à droite">
            <a:extLst>
              <a:ext uri="{FF2B5EF4-FFF2-40B4-BE49-F238E27FC236}">
                <a16:creationId xmlns:a16="http://schemas.microsoft.com/office/drawing/2014/main" id="{933458C1-788D-4D50-BC21-6447B0730D02}"/>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sme 157">
              <a:extLst>
                <a:ext uri="{FF2B5EF4-FFF2-40B4-BE49-F238E27FC236}">
                  <a16:creationId xmlns:a16="http://schemas.microsoft.com/office/drawing/2014/main" id="{0D41BA5F-BA2A-4386-A7B4-FB811DF5168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orme libre : Forme 16">
                <a:extLst>
                  <a:ext uri="{FF2B5EF4-FFF2-40B4-BE49-F238E27FC236}">
                    <a16:creationId xmlns:a16="http://schemas.microsoft.com/office/drawing/2014/main" id="{EFDE3885-EA9A-4FF9-84BD-B43D6D1ED4D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8" name="Forme libre : Forme 17">
                <a:extLst>
                  <a:ext uri="{FF2B5EF4-FFF2-40B4-BE49-F238E27FC236}">
                    <a16:creationId xmlns:a16="http://schemas.microsoft.com/office/drawing/2014/main" id="{5ECB0097-BB98-4FEC-A705-D82D6A97CA25}"/>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9" name="Forme libre : Forme 18">
                <a:extLst>
                  <a:ext uri="{FF2B5EF4-FFF2-40B4-BE49-F238E27FC236}">
                    <a16:creationId xmlns:a16="http://schemas.microsoft.com/office/drawing/2014/main" id="{20E6CFFF-B349-4360-92E1-0451760008D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0" name="Forme libre : Forme 19">
                <a:extLst>
                  <a:ext uri="{FF2B5EF4-FFF2-40B4-BE49-F238E27FC236}">
                    <a16:creationId xmlns:a16="http://schemas.microsoft.com/office/drawing/2014/main" id="{6A22594E-9B08-4B25-8789-304CA2FC58A4}"/>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1" name="Forme libre : Forme 20">
                <a:extLst>
                  <a:ext uri="{FF2B5EF4-FFF2-40B4-BE49-F238E27FC236}">
                    <a16:creationId xmlns:a16="http://schemas.microsoft.com/office/drawing/2014/main" id="{AE707CB4-8E5B-40D8-A59A-38A6B3619F2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2" name="Forme libre : Forme 21">
                <a:extLst>
                  <a:ext uri="{FF2B5EF4-FFF2-40B4-BE49-F238E27FC236}">
                    <a16:creationId xmlns:a16="http://schemas.microsoft.com/office/drawing/2014/main" id="{51A45863-5560-4ACD-ACE3-94776845B13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3" name="Forme libre : Forme 22">
                <a:extLst>
                  <a:ext uri="{FF2B5EF4-FFF2-40B4-BE49-F238E27FC236}">
                    <a16:creationId xmlns:a16="http://schemas.microsoft.com/office/drawing/2014/main" id="{FD8510C7-0AAE-424E-8D10-9E3FC0DB98F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sp>
          <p:nvSpPr>
            <p:cNvPr id="16" name="Forme libre : Forme 15">
              <a:extLst>
                <a:ext uri="{FF2B5EF4-FFF2-40B4-BE49-F238E27FC236}">
                  <a16:creationId xmlns:a16="http://schemas.microsoft.com/office/drawing/2014/main" id="{9BA78C71-D0E4-4A5E-B6DB-3065CB6ACEC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p>
          </p:txBody>
        </p:sp>
      </p:grpSp>
      <p:sp>
        <p:nvSpPr>
          <p:cNvPr id="24" name="Espace réservé de la date 8">
            <a:extLst>
              <a:ext uri="{FF2B5EF4-FFF2-40B4-BE49-F238E27FC236}">
                <a16:creationId xmlns:a16="http://schemas.microsoft.com/office/drawing/2014/main" id="{4EC9294D-6492-44C5-AE14-74B5D86BAEE7}"/>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fr-FR" noProof="0"/>
              <a:t>02/02/20XX</a:t>
            </a:r>
          </a:p>
        </p:txBody>
      </p:sp>
      <p:sp>
        <p:nvSpPr>
          <p:cNvPr id="25" name="Espace réservé du pied de page 9">
            <a:extLst>
              <a:ext uri="{FF2B5EF4-FFF2-40B4-BE49-F238E27FC236}">
                <a16:creationId xmlns:a16="http://schemas.microsoft.com/office/drawing/2014/main" id="{0E08DE30-AEBD-48F0-A130-0753399D6513}"/>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fr-FR" noProof="0"/>
              <a:t>TITRE DE LA PRÉSENTATION</a:t>
            </a:r>
          </a:p>
        </p:txBody>
      </p:sp>
      <p:sp>
        <p:nvSpPr>
          <p:cNvPr id="26" name="Espace réservé du numéro de diapositive 10">
            <a:extLst>
              <a:ext uri="{FF2B5EF4-FFF2-40B4-BE49-F238E27FC236}">
                <a16:creationId xmlns:a16="http://schemas.microsoft.com/office/drawing/2014/main" id="{71415C84-324E-4C0D-B691-C384E436D649}"/>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fr-FR" noProof="0" smtClean="0"/>
              <a:pPr rtl="0"/>
              <a:t>‹N°›</a:t>
            </a:fld>
            <a:endParaRPr lang="fr-FR" noProof="0"/>
          </a:p>
        </p:txBody>
      </p:sp>
      <p:sp>
        <p:nvSpPr>
          <p:cNvPr id="3" name="Espace réservé du contenu 2">
            <a:extLst>
              <a:ext uri="{FF2B5EF4-FFF2-40B4-BE49-F238E27FC236}">
                <a16:creationId xmlns:a16="http://schemas.microsoft.com/office/drawing/2014/main" id="{7A6A6618-F041-427E-AE99-91D2386AE897}"/>
              </a:ext>
            </a:extLst>
          </p:cNvPr>
          <p:cNvSpPr>
            <a:spLocks noGrp="1"/>
          </p:cNvSpPr>
          <p:nvPr>
            <p:ph sz="quarter" idx="13" hasCustomPrompt="1"/>
          </p:nvPr>
        </p:nvSpPr>
        <p:spPr>
          <a:xfrm>
            <a:off x="1860550" y="2055813"/>
            <a:ext cx="8662988" cy="3309937"/>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58418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tion">
    <p:bg>
      <p:bgPr>
        <a:solidFill>
          <a:schemeClr val="bg2"/>
        </a:solidFill>
        <a:effectLst/>
      </p:bgPr>
    </p:bg>
    <p:spTree>
      <p:nvGrpSpPr>
        <p:cNvPr id="1" name=""/>
        <p:cNvGrpSpPr/>
        <p:nvPr/>
      </p:nvGrpSpPr>
      <p:grpSpPr>
        <a:xfrm>
          <a:off x="0" y="0"/>
          <a:ext cx="0" cy="0"/>
          <a:chOff x="0" y="0"/>
          <a:chExt cx="0" cy="0"/>
        </a:xfrm>
      </p:grpSpPr>
      <p:grpSp>
        <p:nvGrpSpPr>
          <p:cNvPr id="8" name="En haut à gauche">
            <a:extLst>
              <a:ext uri="{FF2B5EF4-FFF2-40B4-BE49-F238E27FC236}">
                <a16:creationId xmlns:a16="http://schemas.microsoft.com/office/drawing/2014/main" id="{E7C1007A-38A4-44A0-BF98-887471DFFB32}"/>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9" name="Forme libre : Forme 8">
              <a:extLst>
                <a:ext uri="{FF2B5EF4-FFF2-40B4-BE49-F238E27FC236}">
                  <a16:creationId xmlns:a16="http://schemas.microsoft.com/office/drawing/2014/main" id="{FFC8DFC3-A77D-4047-89B1-5A9587DD92E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10" name="Forme libre : Forme 9">
              <a:extLst>
                <a:ext uri="{FF2B5EF4-FFF2-40B4-BE49-F238E27FC236}">
                  <a16:creationId xmlns:a16="http://schemas.microsoft.com/office/drawing/2014/main" id="{5367B319-DB4D-49DE-8B1B-D2F94F892C8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1" name="Forme libre : Forme 10">
              <a:extLst>
                <a:ext uri="{FF2B5EF4-FFF2-40B4-BE49-F238E27FC236}">
                  <a16:creationId xmlns:a16="http://schemas.microsoft.com/office/drawing/2014/main" id="{9FB6224A-9986-4980-9954-62E88B4E23A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2" name="Forme libre : Forme 11">
              <a:extLst>
                <a:ext uri="{FF2B5EF4-FFF2-40B4-BE49-F238E27FC236}">
                  <a16:creationId xmlns:a16="http://schemas.microsoft.com/office/drawing/2014/main" id="{84F0DA6F-4771-4DAA-B032-F2F1CD6D7FFF}"/>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3" name="Forme libre : Forme 12">
              <a:extLst>
                <a:ext uri="{FF2B5EF4-FFF2-40B4-BE49-F238E27FC236}">
                  <a16:creationId xmlns:a16="http://schemas.microsoft.com/office/drawing/2014/main" id="{6E826A14-FAD5-41CA-8B7E-B4938DC64FB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4" name="Forme libre : Forme 13">
              <a:extLst>
                <a:ext uri="{FF2B5EF4-FFF2-40B4-BE49-F238E27FC236}">
                  <a16:creationId xmlns:a16="http://schemas.microsoft.com/office/drawing/2014/main" id="{EAD248F0-8D25-4CDF-814F-87863C8D4959}"/>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5" name="Forme libre : Forme 14">
              <a:extLst>
                <a:ext uri="{FF2B5EF4-FFF2-40B4-BE49-F238E27FC236}">
                  <a16:creationId xmlns:a16="http://schemas.microsoft.com/office/drawing/2014/main" id="{AAE247D0-EA10-4307-A6D9-DC65CD33622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6" name="Forme libre : Forme 15">
              <a:extLst>
                <a:ext uri="{FF2B5EF4-FFF2-40B4-BE49-F238E27FC236}">
                  <a16:creationId xmlns:a16="http://schemas.microsoft.com/office/drawing/2014/main" id="{816F0BC8-01B3-4EA5-8D3C-D08A7083C40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grpSp>
        <p:nvGrpSpPr>
          <p:cNvPr id="17" name="En bas à droite">
            <a:extLst>
              <a:ext uri="{FF2B5EF4-FFF2-40B4-BE49-F238E27FC236}">
                <a16:creationId xmlns:a16="http://schemas.microsoft.com/office/drawing/2014/main" id="{3C4C6F91-040E-49E0-B048-C983B556B4CD}"/>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8" name="Graphisme 157">
              <a:extLst>
                <a:ext uri="{FF2B5EF4-FFF2-40B4-BE49-F238E27FC236}">
                  <a16:creationId xmlns:a16="http://schemas.microsoft.com/office/drawing/2014/main" id="{5F735938-366A-4689-940D-6AC867D1896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0" name="Forme libre : Forme 19">
                <a:extLst>
                  <a:ext uri="{FF2B5EF4-FFF2-40B4-BE49-F238E27FC236}">
                    <a16:creationId xmlns:a16="http://schemas.microsoft.com/office/drawing/2014/main" id="{082D0C32-CA40-4D76-A0AE-355F4EDE9E4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1" name="Forme libre : Forme 20">
                <a:extLst>
                  <a:ext uri="{FF2B5EF4-FFF2-40B4-BE49-F238E27FC236}">
                    <a16:creationId xmlns:a16="http://schemas.microsoft.com/office/drawing/2014/main" id="{D4AA2F5B-1059-4660-A88B-0138D3DEA11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2" name="Forme libre : Forme 21">
                <a:extLst>
                  <a:ext uri="{FF2B5EF4-FFF2-40B4-BE49-F238E27FC236}">
                    <a16:creationId xmlns:a16="http://schemas.microsoft.com/office/drawing/2014/main" id="{8DBAAE2E-B09E-47A6-88B0-3B386570963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3" name="Forme libre : Forme 22">
                <a:extLst>
                  <a:ext uri="{FF2B5EF4-FFF2-40B4-BE49-F238E27FC236}">
                    <a16:creationId xmlns:a16="http://schemas.microsoft.com/office/drawing/2014/main" id="{80123DD0-D648-4002-B4DD-748944CF16C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4" name="Forme libre : Forme 23">
                <a:extLst>
                  <a:ext uri="{FF2B5EF4-FFF2-40B4-BE49-F238E27FC236}">
                    <a16:creationId xmlns:a16="http://schemas.microsoft.com/office/drawing/2014/main" id="{B0FFF952-E585-449F-8014-AF83F5F6BF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5" name="Forme libre : Forme 24">
                <a:extLst>
                  <a:ext uri="{FF2B5EF4-FFF2-40B4-BE49-F238E27FC236}">
                    <a16:creationId xmlns:a16="http://schemas.microsoft.com/office/drawing/2014/main" id="{60910C5D-897F-48B1-BECF-735BDC46365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6" name="Forme libre : Forme 25">
                <a:extLst>
                  <a:ext uri="{FF2B5EF4-FFF2-40B4-BE49-F238E27FC236}">
                    <a16:creationId xmlns:a16="http://schemas.microsoft.com/office/drawing/2014/main" id="{98633913-4C49-4FE2-A15B-78DE0FD2685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sp>
          <p:nvSpPr>
            <p:cNvPr id="19" name="Forme libre : Forme 18">
              <a:extLst>
                <a:ext uri="{FF2B5EF4-FFF2-40B4-BE49-F238E27FC236}">
                  <a16:creationId xmlns:a16="http://schemas.microsoft.com/office/drawing/2014/main" id="{A9958AAF-ED1A-47A9-A07D-09465AFCF95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p>
          </p:txBody>
        </p:sp>
      </p:grpSp>
      <p:sp>
        <p:nvSpPr>
          <p:cNvPr id="46" name="Espace réservé d’image 44">
            <a:extLst>
              <a:ext uri="{FF2B5EF4-FFF2-40B4-BE49-F238E27FC236}">
                <a16:creationId xmlns:a16="http://schemas.microsoft.com/office/drawing/2014/main" id="{FA2F33D7-521D-4F09-A571-EC79B9DD0EEC}"/>
              </a:ext>
            </a:extLst>
          </p:cNvPr>
          <p:cNvSpPr>
            <a:spLocks noGrp="1"/>
          </p:cNvSpPr>
          <p:nvPr>
            <p:ph type="pic" sz="quarter" idx="13" hasCustomPrompt="1"/>
          </p:nvPr>
        </p:nvSpPr>
        <p:spPr>
          <a:xfrm>
            <a:off x="-2962" y="588461"/>
            <a:ext cx="12194962" cy="5724601"/>
          </a:xfrm>
          <a:prstGeom prst="rect">
            <a:avLst/>
          </a:prstGeom>
        </p:spPr>
        <p:txBody>
          <a:bodyPr rtlCol="0" anchor="ctr"/>
          <a:lstStyle>
            <a:lvl1pPr marL="0" indent="0" algn="ctr">
              <a:buNone/>
              <a:defRPr sz="2000"/>
            </a:lvl1pPr>
          </a:lstStyle>
          <a:p>
            <a:pPr rtl="0"/>
            <a:r>
              <a:rPr lang="fr-FR" noProof="0"/>
              <a:t>Insérer une photo ici</a:t>
            </a:r>
          </a:p>
        </p:txBody>
      </p:sp>
      <p:sp>
        <p:nvSpPr>
          <p:cNvPr id="2" name="Titre 1">
            <a:extLst>
              <a:ext uri="{FF2B5EF4-FFF2-40B4-BE49-F238E27FC236}">
                <a16:creationId xmlns:a16="http://schemas.microsoft.com/office/drawing/2014/main" id="{0B44AEF9-63A1-44CB-BD42-5FDC2C575D5E}"/>
              </a:ext>
            </a:extLst>
          </p:cNvPr>
          <p:cNvSpPr>
            <a:spLocks noGrp="1"/>
          </p:cNvSpPr>
          <p:nvPr>
            <p:ph type="title" hasCustomPrompt="1"/>
          </p:nvPr>
        </p:nvSpPr>
        <p:spPr>
          <a:xfrm>
            <a:off x="7434263" y="1506070"/>
            <a:ext cx="4456111" cy="3135405"/>
          </a:xfrm>
          <a:prstGeom prst="rect">
            <a:avLst/>
          </a:prstGeom>
        </p:spPr>
        <p:txBody>
          <a:bodyPr rtlCol="0"/>
          <a:lstStyle>
            <a:lvl1pPr>
              <a:lnSpc>
                <a:spcPct val="110000"/>
              </a:lnSpc>
              <a:spcBef>
                <a:spcPts val="1000"/>
              </a:spcBef>
              <a:defRPr sz="4000">
                <a:solidFill>
                  <a:schemeClr val="bg1"/>
                </a:solidFill>
                <a:effectLst>
                  <a:outerShdw blurRad="38100" dist="38100" dir="2700000" algn="tl">
                    <a:srgbClr val="000000">
                      <a:alpha val="43137"/>
                    </a:srgbClr>
                  </a:outerShdw>
                </a:effectLst>
              </a:defRPr>
            </a:lvl1pPr>
          </a:lstStyle>
          <a:p>
            <a:pPr rtl="0"/>
            <a:r>
              <a:rPr lang="fr-FR" noProof="0"/>
              <a:t>Cliquer pour ajouter du texte</a:t>
            </a:r>
          </a:p>
        </p:txBody>
      </p:sp>
      <p:sp>
        <p:nvSpPr>
          <p:cNvPr id="52" name="Espace réservé du texte 50">
            <a:extLst>
              <a:ext uri="{FF2B5EF4-FFF2-40B4-BE49-F238E27FC236}">
                <a16:creationId xmlns:a16="http://schemas.microsoft.com/office/drawing/2014/main" id="{5C6D6C0E-14CB-497A-A6C2-E067A88FA53A}"/>
              </a:ext>
            </a:extLst>
          </p:cNvPr>
          <p:cNvSpPr>
            <a:spLocks noGrp="1"/>
          </p:cNvSpPr>
          <p:nvPr>
            <p:ph type="body" sz="quarter" idx="15" hasCustomPrompt="1"/>
          </p:nvPr>
        </p:nvSpPr>
        <p:spPr>
          <a:xfrm>
            <a:off x="7434263" y="4778001"/>
            <a:ext cx="4430712" cy="971924"/>
          </a:xfrm>
          <a:prstGeom prst="rect">
            <a:avLst/>
          </a:prstGeom>
        </p:spPr>
        <p:txBody>
          <a:bodyPr rtlCol="0"/>
          <a:lstStyle>
            <a:lvl1pPr marL="0" indent="0">
              <a:buNone/>
              <a:defRPr sz="2800">
                <a:solidFill>
                  <a:schemeClr val="bg1"/>
                </a:solidFill>
                <a:effectLst>
                  <a:outerShdw blurRad="38100" dist="38100" dir="2700000" algn="tl">
                    <a:srgbClr val="000000">
                      <a:alpha val="43137"/>
                    </a:srgbClr>
                  </a:outerShdw>
                </a:effectLst>
                <a:latin typeface="+mj-lt"/>
              </a:defRPr>
            </a:lvl1pPr>
          </a:lstStyle>
          <a:p>
            <a:pPr lvl="0" rtl="0"/>
            <a:r>
              <a:rPr lang="fr-FR" noProof="0"/>
              <a:t>Cliquez sur le sous-titre</a:t>
            </a:r>
          </a:p>
        </p:txBody>
      </p:sp>
      <p:sp>
        <p:nvSpPr>
          <p:cNvPr id="47" name="Espace réservé de la date 8">
            <a:extLst>
              <a:ext uri="{FF2B5EF4-FFF2-40B4-BE49-F238E27FC236}">
                <a16:creationId xmlns:a16="http://schemas.microsoft.com/office/drawing/2014/main" id="{57880508-D524-4D72-B2D9-3EABCCBA5C93}"/>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fr-FR" noProof="0"/>
              <a:t>02/02/20XX</a:t>
            </a:r>
          </a:p>
        </p:txBody>
      </p:sp>
      <p:sp>
        <p:nvSpPr>
          <p:cNvPr id="48" name="Espace réservé du pied de page 9">
            <a:extLst>
              <a:ext uri="{FF2B5EF4-FFF2-40B4-BE49-F238E27FC236}">
                <a16:creationId xmlns:a16="http://schemas.microsoft.com/office/drawing/2014/main" id="{FC67283E-EA51-43E9-A8CE-4D01EABCAB00}"/>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fr-FR" noProof="0"/>
              <a:t>TITRE DE LA PRÉSENTATION</a:t>
            </a:r>
          </a:p>
        </p:txBody>
      </p:sp>
      <p:sp>
        <p:nvSpPr>
          <p:cNvPr id="49" name="Espace réservé du numéro de diapositive 10">
            <a:extLst>
              <a:ext uri="{FF2B5EF4-FFF2-40B4-BE49-F238E27FC236}">
                <a16:creationId xmlns:a16="http://schemas.microsoft.com/office/drawing/2014/main" id="{5008A3F2-2B1F-4E12-8D14-128006A2F571}"/>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fr-FR" noProof="0" smtClean="0"/>
              <a:pPr rtl="0"/>
              <a:t>‹N°›</a:t>
            </a:fld>
            <a:endParaRPr lang="fr-FR" noProof="0"/>
          </a:p>
        </p:txBody>
      </p:sp>
    </p:spTree>
    <p:extLst>
      <p:ext uri="{BB962C8B-B14F-4D97-AF65-F5344CB8AC3E}">
        <p14:creationId xmlns:p14="http://schemas.microsoft.com/office/powerpoint/2010/main" val="121017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Équipe">
    <p:bg>
      <p:bgPr>
        <a:solidFill>
          <a:schemeClr val="bg2"/>
        </a:solidFill>
        <a:effectLst/>
      </p:bgPr>
    </p:bg>
    <p:spTree>
      <p:nvGrpSpPr>
        <p:cNvPr id="1" name=""/>
        <p:cNvGrpSpPr/>
        <p:nvPr/>
      </p:nvGrpSpPr>
      <p:grpSpPr>
        <a:xfrm>
          <a:off x="0" y="0"/>
          <a:ext cx="0" cy="0"/>
          <a:chOff x="0" y="0"/>
          <a:chExt cx="0" cy="0"/>
        </a:xfrm>
      </p:grpSpPr>
      <p:grpSp>
        <p:nvGrpSpPr>
          <p:cNvPr id="4" name="En haut à gauche">
            <a:extLst>
              <a:ext uri="{FF2B5EF4-FFF2-40B4-BE49-F238E27FC236}">
                <a16:creationId xmlns:a16="http://schemas.microsoft.com/office/drawing/2014/main" id="{698EF02E-6CA2-4CA6-9212-FFB45FA9AE45}"/>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orme libre : Forme 4">
              <a:extLst>
                <a:ext uri="{FF2B5EF4-FFF2-40B4-BE49-F238E27FC236}">
                  <a16:creationId xmlns:a16="http://schemas.microsoft.com/office/drawing/2014/main" id="{AD5EB16E-0C22-49FD-A9C9-C4F0599D6A44}"/>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6" name="Forme libre : Forme 5">
              <a:extLst>
                <a:ext uri="{FF2B5EF4-FFF2-40B4-BE49-F238E27FC236}">
                  <a16:creationId xmlns:a16="http://schemas.microsoft.com/office/drawing/2014/main" id="{36172559-F798-4A8A-9698-620049B5E1E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7" name="Forme libre : Forme 6">
              <a:extLst>
                <a:ext uri="{FF2B5EF4-FFF2-40B4-BE49-F238E27FC236}">
                  <a16:creationId xmlns:a16="http://schemas.microsoft.com/office/drawing/2014/main" id="{1EF78E13-7F65-4E92-9600-C7EB240AAFB8}"/>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8" name="Forme libre : Forme 7">
              <a:extLst>
                <a:ext uri="{FF2B5EF4-FFF2-40B4-BE49-F238E27FC236}">
                  <a16:creationId xmlns:a16="http://schemas.microsoft.com/office/drawing/2014/main" id="{19D42D9C-D474-4039-AED0-7E1055E2B8D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9" name="Forme libre : Forme 8">
              <a:extLst>
                <a:ext uri="{FF2B5EF4-FFF2-40B4-BE49-F238E27FC236}">
                  <a16:creationId xmlns:a16="http://schemas.microsoft.com/office/drawing/2014/main" id="{1B9CCFDE-F5F0-4883-8851-0FDCF34A1E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0" name="Forme libre : Forme 9">
              <a:extLst>
                <a:ext uri="{FF2B5EF4-FFF2-40B4-BE49-F238E27FC236}">
                  <a16:creationId xmlns:a16="http://schemas.microsoft.com/office/drawing/2014/main" id="{A4195171-BFB5-4F1E-A417-55F80F5148A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1" name="Forme libre : Forme 10">
              <a:extLst>
                <a:ext uri="{FF2B5EF4-FFF2-40B4-BE49-F238E27FC236}">
                  <a16:creationId xmlns:a16="http://schemas.microsoft.com/office/drawing/2014/main" id="{4B8D4B3A-91E6-4C2F-9123-094E5718BFCE}"/>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2" name="Forme libre : Forme 11">
              <a:extLst>
                <a:ext uri="{FF2B5EF4-FFF2-40B4-BE49-F238E27FC236}">
                  <a16:creationId xmlns:a16="http://schemas.microsoft.com/office/drawing/2014/main" id="{6325D776-3B6A-4BAA-B4F0-0944C0EABAEF}"/>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grpSp>
        <p:nvGrpSpPr>
          <p:cNvPr id="13" name="En bas à droite">
            <a:extLst>
              <a:ext uri="{FF2B5EF4-FFF2-40B4-BE49-F238E27FC236}">
                <a16:creationId xmlns:a16="http://schemas.microsoft.com/office/drawing/2014/main" id="{D45C93FD-55BA-4F2D-90F8-6DD517383A8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sme 157">
              <a:extLst>
                <a:ext uri="{FF2B5EF4-FFF2-40B4-BE49-F238E27FC236}">
                  <a16:creationId xmlns:a16="http://schemas.microsoft.com/office/drawing/2014/main" id="{18B36122-15B8-4C6F-906C-77A513D374A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orme libre : Forme 15">
                <a:extLst>
                  <a:ext uri="{FF2B5EF4-FFF2-40B4-BE49-F238E27FC236}">
                    <a16:creationId xmlns:a16="http://schemas.microsoft.com/office/drawing/2014/main" id="{B50C0A59-1449-4599-8828-44025BFECBEE}"/>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7" name="Forme libre : Forme 16">
                <a:extLst>
                  <a:ext uri="{FF2B5EF4-FFF2-40B4-BE49-F238E27FC236}">
                    <a16:creationId xmlns:a16="http://schemas.microsoft.com/office/drawing/2014/main" id="{D9C52D9E-28AD-486F-B7C4-F04A7C480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8" name="Forme libre : Forme 17">
                <a:extLst>
                  <a:ext uri="{FF2B5EF4-FFF2-40B4-BE49-F238E27FC236}">
                    <a16:creationId xmlns:a16="http://schemas.microsoft.com/office/drawing/2014/main" id="{9909F516-4614-4EFB-BCB1-15AA5C678F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9" name="Forme libre : Forme 18">
                <a:extLst>
                  <a:ext uri="{FF2B5EF4-FFF2-40B4-BE49-F238E27FC236}">
                    <a16:creationId xmlns:a16="http://schemas.microsoft.com/office/drawing/2014/main" id="{C3F02F4A-40B8-4D3C-B6B1-90E7B65255E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0" name="Forme libre : Forme 19">
                <a:extLst>
                  <a:ext uri="{FF2B5EF4-FFF2-40B4-BE49-F238E27FC236}">
                    <a16:creationId xmlns:a16="http://schemas.microsoft.com/office/drawing/2014/main" id="{6BDCF159-602C-402C-A70E-34753F59D0F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1" name="Forme libre : Forme 20">
                <a:extLst>
                  <a:ext uri="{FF2B5EF4-FFF2-40B4-BE49-F238E27FC236}">
                    <a16:creationId xmlns:a16="http://schemas.microsoft.com/office/drawing/2014/main" id="{4EB71FB2-F1B2-4117-BA16-95D8C9AC3E5E}"/>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2" name="Forme libre : Forme 21">
                <a:extLst>
                  <a:ext uri="{FF2B5EF4-FFF2-40B4-BE49-F238E27FC236}">
                    <a16:creationId xmlns:a16="http://schemas.microsoft.com/office/drawing/2014/main" id="{42E9C5BE-5CF5-4EB1-8D41-FA7AA2DAE4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sp>
          <p:nvSpPr>
            <p:cNvPr id="15" name="Forme libre : Forme 14">
              <a:extLst>
                <a:ext uri="{FF2B5EF4-FFF2-40B4-BE49-F238E27FC236}">
                  <a16:creationId xmlns:a16="http://schemas.microsoft.com/office/drawing/2014/main" id="{09625B7A-8E4D-40D0-A98E-7A64991B9EAA}"/>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p>
          </p:txBody>
        </p:sp>
      </p:grpSp>
      <p:sp>
        <p:nvSpPr>
          <p:cNvPr id="23" name="Titre 1">
            <a:extLst>
              <a:ext uri="{FF2B5EF4-FFF2-40B4-BE49-F238E27FC236}">
                <a16:creationId xmlns:a16="http://schemas.microsoft.com/office/drawing/2014/main" id="{339C0337-ABAF-49EC-BD34-55A05ADF1175}"/>
              </a:ext>
            </a:extLst>
          </p:cNvPr>
          <p:cNvSpPr>
            <a:spLocks noGrp="1"/>
          </p:cNvSpPr>
          <p:nvPr>
            <p:ph type="title"/>
          </p:nvPr>
        </p:nvSpPr>
        <p:spPr>
          <a:xfrm>
            <a:off x="1198181" y="4625685"/>
            <a:ext cx="9988166" cy="1495403"/>
          </a:xfrm>
          <a:prstGeom prst="rect">
            <a:avLst/>
          </a:prstGeom>
        </p:spPr>
        <p:txBody>
          <a:bodyPr rtlCol="0" anchor="ctr"/>
          <a:lstStyle/>
          <a:p>
            <a:pPr rtl="0">
              <a:lnSpc>
                <a:spcPct val="100000"/>
              </a:lnSpc>
            </a:pPr>
            <a:r>
              <a:rPr lang="fr-FR" noProof="0"/>
              <a:t>Modifiez le style du titre</a:t>
            </a:r>
          </a:p>
        </p:txBody>
      </p:sp>
      <p:sp>
        <p:nvSpPr>
          <p:cNvPr id="28" name="Espace réservé de la date 8">
            <a:extLst>
              <a:ext uri="{FF2B5EF4-FFF2-40B4-BE49-F238E27FC236}">
                <a16:creationId xmlns:a16="http://schemas.microsoft.com/office/drawing/2014/main" id="{595B4059-AC5C-40F9-903D-D05AF8A73715}"/>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fr-FR" noProof="0"/>
              <a:t>02/02/20XX</a:t>
            </a:r>
          </a:p>
        </p:txBody>
      </p:sp>
      <p:sp>
        <p:nvSpPr>
          <p:cNvPr id="29" name="Espace réservé du pied de page 9">
            <a:extLst>
              <a:ext uri="{FF2B5EF4-FFF2-40B4-BE49-F238E27FC236}">
                <a16:creationId xmlns:a16="http://schemas.microsoft.com/office/drawing/2014/main" id="{9E19627B-F45E-41E4-8387-B5D665DB6220}"/>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fr-FR" noProof="0"/>
              <a:t>TITRE DE LA PRÉSENTATION</a:t>
            </a:r>
          </a:p>
        </p:txBody>
      </p:sp>
      <p:sp>
        <p:nvSpPr>
          <p:cNvPr id="30" name="Espace réservé du numéro de diapositive 10">
            <a:extLst>
              <a:ext uri="{FF2B5EF4-FFF2-40B4-BE49-F238E27FC236}">
                <a16:creationId xmlns:a16="http://schemas.microsoft.com/office/drawing/2014/main" id="{7AA8C8B6-7507-4A7B-A983-5D1FC6DB4AA7}"/>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fr-FR" noProof="0" smtClean="0"/>
              <a:pPr rtl="0"/>
              <a:t>‹N°›</a:t>
            </a:fld>
            <a:endParaRPr lang="fr-FR" noProof="0"/>
          </a:p>
        </p:txBody>
      </p:sp>
      <p:sp>
        <p:nvSpPr>
          <p:cNvPr id="3" name="Espace réservé du contenu 2">
            <a:extLst>
              <a:ext uri="{FF2B5EF4-FFF2-40B4-BE49-F238E27FC236}">
                <a16:creationId xmlns:a16="http://schemas.microsoft.com/office/drawing/2014/main" id="{F58D2FE6-7CCA-4BAA-A914-84C119AE8FA1}"/>
              </a:ext>
            </a:extLst>
          </p:cNvPr>
          <p:cNvSpPr>
            <a:spLocks noGrp="1"/>
          </p:cNvSpPr>
          <p:nvPr>
            <p:ph sz="quarter" idx="13" hasCustomPrompt="1"/>
          </p:nvPr>
        </p:nvSpPr>
        <p:spPr>
          <a:xfrm>
            <a:off x="931863" y="736600"/>
            <a:ext cx="10328275" cy="4314825"/>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2122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ronologie">
    <p:bg>
      <p:bgPr>
        <a:solidFill>
          <a:schemeClr val="bg2"/>
        </a:solidFill>
        <a:effectLst/>
      </p:bgPr>
    </p:bg>
    <p:spTree>
      <p:nvGrpSpPr>
        <p:cNvPr id="1" name=""/>
        <p:cNvGrpSpPr/>
        <p:nvPr/>
      </p:nvGrpSpPr>
      <p:grpSpPr>
        <a:xfrm>
          <a:off x="0" y="0"/>
          <a:ext cx="0" cy="0"/>
          <a:chOff x="0" y="0"/>
          <a:chExt cx="0" cy="0"/>
        </a:xfrm>
      </p:grpSpPr>
      <p:grpSp>
        <p:nvGrpSpPr>
          <p:cNvPr id="4" name="En haut à gauche">
            <a:extLst>
              <a:ext uri="{FF2B5EF4-FFF2-40B4-BE49-F238E27FC236}">
                <a16:creationId xmlns:a16="http://schemas.microsoft.com/office/drawing/2014/main" id="{2FFEA91A-0EFC-48F7-B7D5-80A0E1B7623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orme libre : Forme 4">
              <a:extLst>
                <a:ext uri="{FF2B5EF4-FFF2-40B4-BE49-F238E27FC236}">
                  <a16:creationId xmlns:a16="http://schemas.microsoft.com/office/drawing/2014/main" id="{516EB67A-55A4-4D1D-925D-7970028D95E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solidFill>
                  <a:schemeClr val="tx1">
                    <a:lumMod val="65000"/>
                    <a:lumOff val="35000"/>
                  </a:schemeClr>
                </a:solidFill>
                <a:latin typeface="AvenirNext LT Pro Medium" panose="020B0504020202020204" pitchFamily="34" charset="0"/>
              </a:endParaRPr>
            </a:p>
          </p:txBody>
        </p:sp>
        <p:sp>
          <p:nvSpPr>
            <p:cNvPr id="6" name="Forme libre : Forme 5">
              <a:extLst>
                <a:ext uri="{FF2B5EF4-FFF2-40B4-BE49-F238E27FC236}">
                  <a16:creationId xmlns:a16="http://schemas.microsoft.com/office/drawing/2014/main" id="{E5E55AEF-DB73-4710-9416-FEB3FD97C15C}"/>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7" name="Forme libre : Forme 6">
              <a:extLst>
                <a:ext uri="{FF2B5EF4-FFF2-40B4-BE49-F238E27FC236}">
                  <a16:creationId xmlns:a16="http://schemas.microsoft.com/office/drawing/2014/main" id="{FD2908CE-9399-4B3D-AA3B-9C535EF8B4A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8" name="Forme libre : Forme 7">
              <a:extLst>
                <a:ext uri="{FF2B5EF4-FFF2-40B4-BE49-F238E27FC236}">
                  <a16:creationId xmlns:a16="http://schemas.microsoft.com/office/drawing/2014/main" id="{8639D73A-BE27-4C16-844B-7258A8A1117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9" name="Forme libre : Forme 8">
              <a:extLst>
                <a:ext uri="{FF2B5EF4-FFF2-40B4-BE49-F238E27FC236}">
                  <a16:creationId xmlns:a16="http://schemas.microsoft.com/office/drawing/2014/main" id="{1A76B215-E0A3-46C3-9D5F-9365987E538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0" name="Forme libre : Forme 9">
              <a:extLst>
                <a:ext uri="{FF2B5EF4-FFF2-40B4-BE49-F238E27FC236}">
                  <a16:creationId xmlns:a16="http://schemas.microsoft.com/office/drawing/2014/main" id="{C6EC2A41-C8B0-4DAF-963A-25A1129447C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1" name="Forme libre : Forme 10">
              <a:extLst>
                <a:ext uri="{FF2B5EF4-FFF2-40B4-BE49-F238E27FC236}">
                  <a16:creationId xmlns:a16="http://schemas.microsoft.com/office/drawing/2014/main" id="{BA7290A1-550E-4C14-9692-08A32E70131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2" name="Forme libre : Forme 11">
              <a:extLst>
                <a:ext uri="{FF2B5EF4-FFF2-40B4-BE49-F238E27FC236}">
                  <a16:creationId xmlns:a16="http://schemas.microsoft.com/office/drawing/2014/main" id="{2C1450BD-4122-4D86-ABD1-F26F1194C6E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grpSp>
        <p:nvGrpSpPr>
          <p:cNvPr id="13" name="En bas à droite">
            <a:extLst>
              <a:ext uri="{FF2B5EF4-FFF2-40B4-BE49-F238E27FC236}">
                <a16:creationId xmlns:a16="http://schemas.microsoft.com/office/drawing/2014/main" id="{BE4E36A0-93C4-40C8-8EEF-C463BBC763FF}"/>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sme 157">
              <a:extLst>
                <a:ext uri="{FF2B5EF4-FFF2-40B4-BE49-F238E27FC236}">
                  <a16:creationId xmlns:a16="http://schemas.microsoft.com/office/drawing/2014/main" id="{1CCF8ACD-1787-41D1-B29E-E10FAE03308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orme libre : Forme 15">
                <a:extLst>
                  <a:ext uri="{FF2B5EF4-FFF2-40B4-BE49-F238E27FC236}">
                    <a16:creationId xmlns:a16="http://schemas.microsoft.com/office/drawing/2014/main" id="{C622B3C7-2A88-4657-8DEC-962E52F43F11}"/>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7" name="Forme libre : Forme 16">
                <a:extLst>
                  <a:ext uri="{FF2B5EF4-FFF2-40B4-BE49-F238E27FC236}">
                    <a16:creationId xmlns:a16="http://schemas.microsoft.com/office/drawing/2014/main" id="{5C36A0C0-7D0D-4D1D-9316-224CF1A823A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8" name="Forme libre : Forme 17">
                <a:extLst>
                  <a:ext uri="{FF2B5EF4-FFF2-40B4-BE49-F238E27FC236}">
                    <a16:creationId xmlns:a16="http://schemas.microsoft.com/office/drawing/2014/main" id="{D8D15477-C8B6-4ADB-BD54-698A9B5915E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19" name="Forme libre : Forme 18">
                <a:extLst>
                  <a:ext uri="{FF2B5EF4-FFF2-40B4-BE49-F238E27FC236}">
                    <a16:creationId xmlns:a16="http://schemas.microsoft.com/office/drawing/2014/main" id="{20A4C13F-5758-4BE4-9925-C6E35301C4B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0" name="Forme libre : Forme 19">
                <a:extLst>
                  <a:ext uri="{FF2B5EF4-FFF2-40B4-BE49-F238E27FC236}">
                    <a16:creationId xmlns:a16="http://schemas.microsoft.com/office/drawing/2014/main" id="{C9A29BFA-3801-4847-A1E1-87A32423B4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1" name="Forme libre : Forme 20">
                <a:extLst>
                  <a:ext uri="{FF2B5EF4-FFF2-40B4-BE49-F238E27FC236}">
                    <a16:creationId xmlns:a16="http://schemas.microsoft.com/office/drawing/2014/main" id="{20C42F85-0FBE-48C0-A629-8BC17C93C2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sp>
            <p:nvSpPr>
              <p:cNvPr id="22" name="Forme libre : Forme 21">
                <a:extLst>
                  <a:ext uri="{FF2B5EF4-FFF2-40B4-BE49-F238E27FC236}">
                    <a16:creationId xmlns:a16="http://schemas.microsoft.com/office/drawing/2014/main" id="{2E443C38-4EE5-4E5F-ADF6-66502151DB3F}"/>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fr-FR" noProof="0"/>
              </a:p>
            </p:txBody>
          </p:sp>
        </p:grpSp>
        <p:sp>
          <p:nvSpPr>
            <p:cNvPr id="15" name="Forme libre : Forme 14">
              <a:extLst>
                <a:ext uri="{FF2B5EF4-FFF2-40B4-BE49-F238E27FC236}">
                  <a16:creationId xmlns:a16="http://schemas.microsoft.com/office/drawing/2014/main" id="{F754DE6C-441A-4CEF-B2BF-E2755FD916C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noProof="0"/>
            </a:p>
          </p:txBody>
        </p:sp>
      </p:grpSp>
      <p:sp>
        <p:nvSpPr>
          <p:cNvPr id="23" name="Titre 1">
            <a:extLst>
              <a:ext uri="{FF2B5EF4-FFF2-40B4-BE49-F238E27FC236}">
                <a16:creationId xmlns:a16="http://schemas.microsoft.com/office/drawing/2014/main" id="{4E5B71B3-BF16-460A-B638-D1A604335869}"/>
              </a:ext>
            </a:extLst>
          </p:cNvPr>
          <p:cNvSpPr>
            <a:spLocks noGrp="1"/>
          </p:cNvSpPr>
          <p:nvPr>
            <p:ph type="title"/>
          </p:nvPr>
        </p:nvSpPr>
        <p:spPr>
          <a:xfrm>
            <a:off x="1198181" y="4625685"/>
            <a:ext cx="9988166" cy="1495403"/>
          </a:xfrm>
          <a:prstGeom prst="rect">
            <a:avLst/>
          </a:prstGeom>
        </p:spPr>
        <p:txBody>
          <a:bodyPr rtlCol="0" anchor="ctr"/>
          <a:lstStyle/>
          <a:p>
            <a:pPr rtl="0">
              <a:lnSpc>
                <a:spcPct val="100000"/>
              </a:lnSpc>
            </a:pPr>
            <a:r>
              <a:rPr lang="fr-FR" noProof="0"/>
              <a:t>Modifiez le style du titre</a:t>
            </a:r>
          </a:p>
        </p:txBody>
      </p:sp>
      <p:sp>
        <p:nvSpPr>
          <p:cNvPr id="24" name="Espace réservé de la date 8">
            <a:extLst>
              <a:ext uri="{FF2B5EF4-FFF2-40B4-BE49-F238E27FC236}">
                <a16:creationId xmlns:a16="http://schemas.microsoft.com/office/drawing/2014/main" id="{9571135A-2E5D-477D-B14A-2B9AA4555399}"/>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fr-FR" noProof="0"/>
              <a:t>02/02/20XX</a:t>
            </a:r>
          </a:p>
        </p:txBody>
      </p:sp>
      <p:sp>
        <p:nvSpPr>
          <p:cNvPr id="25" name="Espace réservé du pied de page 9">
            <a:extLst>
              <a:ext uri="{FF2B5EF4-FFF2-40B4-BE49-F238E27FC236}">
                <a16:creationId xmlns:a16="http://schemas.microsoft.com/office/drawing/2014/main" id="{13453AD8-C108-4346-9519-C496F8B0E217}"/>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fr-FR" noProof="0"/>
              <a:t>TITRE DE LA PRÉSENTATION</a:t>
            </a:r>
          </a:p>
        </p:txBody>
      </p:sp>
      <p:sp>
        <p:nvSpPr>
          <p:cNvPr id="26" name="Espace réservé du numéro de diapositive 10">
            <a:extLst>
              <a:ext uri="{FF2B5EF4-FFF2-40B4-BE49-F238E27FC236}">
                <a16:creationId xmlns:a16="http://schemas.microsoft.com/office/drawing/2014/main" id="{EBB5DBC4-2BAD-41DC-AFCC-11E01A842887}"/>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fr-FR" noProof="0" smtClean="0"/>
              <a:pPr rtl="0"/>
              <a:t>‹N°›</a:t>
            </a:fld>
            <a:endParaRPr lang="fr-FR" noProof="0"/>
          </a:p>
        </p:txBody>
      </p:sp>
      <p:sp>
        <p:nvSpPr>
          <p:cNvPr id="3" name="Espace réservé du contenu 2">
            <a:extLst>
              <a:ext uri="{FF2B5EF4-FFF2-40B4-BE49-F238E27FC236}">
                <a16:creationId xmlns:a16="http://schemas.microsoft.com/office/drawing/2014/main" id="{0277A857-1402-4ABB-A7CC-9467704990C1}"/>
              </a:ext>
            </a:extLst>
          </p:cNvPr>
          <p:cNvSpPr>
            <a:spLocks noGrp="1"/>
          </p:cNvSpPr>
          <p:nvPr>
            <p:ph sz="quarter" idx="13" hasCustomPrompt="1"/>
          </p:nvPr>
        </p:nvSpPr>
        <p:spPr>
          <a:xfrm>
            <a:off x="641350" y="501650"/>
            <a:ext cx="10909300" cy="434975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16024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1520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 id="2147483723" r:id="rId13"/>
    <p:sldLayoutId id="2147483724" r:id="rId14"/>
    <p:sldLayoutId id="2147483725" r:id="rId15"/>
    <p:sldLayoutId id="2147483726" r:id="rId16"/>
    <p:sldLayoutId id="2147483727" r:id="rId17"/>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9" r:id="rId2"/>
    <p:sldLayoutId id="2147483658" r:id="rId3"/>
    <p:sldLayoutId id="2147483657"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wXnqbLTg2cc"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hyperlink" Target="https://fr.wikipedia.org/wiki/M%C3%A9tacognition"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commons.wikimedia.org/w/index.php?curid=29915618" TargetMode="External"/><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ideo" Target="https://www.youtube.com/embed/7XFLTDQ4JMk?feature=oembed" TargetMode="Externa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DF9B1D76-03F2-436A-9708-6B223EA28E13}"/>
              </a:ext>
            </a:extLst>
          </p:cNvPr>
          <p:cNvSpPr>
            <a:spLocks noGrp="1"/>
          </p:cNvSpPr>
          <p:nvPr>
            <p:ph type="ctrTitle"/>
          </p:nvPr>
        </p:nvSpPr>
        <p:spPr>
          <a:xfrm>
            <a:off x="996274" y="4098524"/>
            <a:ext cx="7038454" cy="1927522"/>
          </a:xfrm>
        </p:spPr>
        <p:txBody>
          <a:bodyPr rtlCol="0">
            <a:normAutofit fontScale="90000"/>
          </a:bodyPr>
          <a:lstStyle/>
          <a:p>
            <a:pPr rtl="0"/>
            <a:r>
              <a:rPr lang="fr-FR" dirty="0"/>
              <a:t>II Apprendre à se connaitre pour mieux collaborer et prendre des décisions  </a:t>
            </a:r>
          </a:p>
        </p:txBody>
      </p:sp>
      <p:sp>
        <p:nvSpPr>
          <p:cNvPr id="7" name="Espace réservé du numéro de diapositive 6">
            <a:extLst>
              <a:ext uri="{FF2B5EF4-FFF2-40B4-BE49-F238E27FC236}">
                <a16:creationId xmlns:a16="http://schemas.microsoft.com/office/drawing/2014/main" id="{A61B86B7-24ED-4261-979C-42CCFAC83F1D}"/>
              </a:ext>
            </a:extLst>
          </p:cNvPr>
          <p:cNvSpPr>
            <a:spLocks noGrp="1"/>
          </p:cNvSpPr>
          <p:nvPr>
            <p:ph type="sldNum" sz="quarter" idx="12"/>
          </p:nvPr>
        </p:nvSpPr>
        <p:spPr>
          <a:xfrm>
            <a:off x="9906000" y="6356350"/>
            <a:ext cx="1447800" cy="365125"/>
          </a:xfrm>
        </p:spPr>
        <p:txBody>
          <a:bodyPr rtlCol="0"/>
          <a:lstStyle/>
          <a:p>
            <a:pPr rtl="0"/>
            <a:fld id="{73B850FF-6169-4056-8077-06FFA93A5366}" type="slidenum">
              <a:rPr lang="fr-FR" smtClean="0"/>
              <a:pPr rtl="0"/>
              <a:t>1</a:t>
            </a:fld>
            <a:endParaRPr lang="fr-FR"/>
          </a:p>
        </p:txBody>
      </p:sp>
      <p:pic>
        <p:nvPicPr>
          <p:cNvPr id="36" name="Espace réservé d’image 35" descr="Image d’un bateau naviguant sur l’eau avec un coucher de soleil">
            <a:extLst>
              <a:ext uri="{FF2B5EF4-FFF2-40B4-BE49-F238E27FC236}">
                <a16:creationId xmlns:a16="http://schemas.microsoft.com/office/drawing/2014/main" id="{BB3E2B51-62E1-4C2D-86B7-1C4FF75F21CD}"/>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19842" y="0"/>
            <a:ext cx="11084189" cy="3854030"/>
          </a:xfrm>
        </p:spPr>
      </p:pic>
    </p:spTree>
    <p:extLst>
      <p:ext uri="{BB962C8B-B14F-4D97-AF65-F5344CB8AC3E}">
        <p14:creationId xmlns:p14="http://schemas.microsoft.com/office/powerpoint/2010/main" val="1615531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BB595D7-AB54-8787-A366-2312F47D6316}"/>
              </a:ext>
            </a:extLst>
          </p:cNvPr>
          <p:cNvSpPr>
            <a:spLocks noGrp="1"/>
          </p:cNvSpPr>
          <p:nvPr>
            <p:ph type="sldNum" sz="quarter" idx="12"/>
          </p:nvPr>
        </p:nvSpPr>
        <p:spPr/>
        <p:txBody>
          <a:bodyPr/>
          <a:lstStyle/>
          <a:p>
            <a:pPr rtl="0"/>
            <a:fld id="{73B850FF-6169-4056-8077-06FFA93A5366}" type="slidenum">
              <a:rPr lang="fr-FR" noProof="0" smtClean="0"/>
              <a:pPr rtl="0"/>
              <a:t>10</a:t>
            </a:fld>
            <a:endParaRPr lang="fr-FR" noProof="0"/>
          </a:p>
        </p:txBody>
      </p:sp>
      <p:sp>
        <p:nvSpPr>
          <p:cNvPr id="6" name="Espace réservé du contenu 5">
            <a:extLst>
              <a:ext uri="{FF2B5EF4-FFF2-40B4-BE49-F238E27FC236}">
                <a16:creationId xmlns:a16="http://schemas.microsoft.com/office/drawing/2014/main" id="{32651518-0FE4-C57C-B4AF-D4C3CB70B4E0}"/>
              </a:ext>
            </a:extLst>
          </p:cNvPr>
          <p:cNvSpPr>
            <a:spLocks noGrp="1"/>
          </p:cNvSpPr>
          <p:nvPr>
            <p:ph sz="quarter" idx="13"/>
          </p:nvPr>
        </p:nvSpPr>
        <p:spPr/>
        <p:txBody>
          <a:bodyPr lIns="91440" tIns="45720" rIns="91440" bIns="45720" rtlCol="0" anchor="t"/>
          <a:lstStyle/>
          <a:p>
            <a:r>
              <a:rPr lang="fr-FR" dirty="0"/>
              <a:t>Croyances : Analyse coûts bénéfices  ( feuille avec les points positifs et les points négatifs)</a:t>
            </a:r>
          </a:p>
          <a:p>
            <a:r>
              <a:rPr lang="fr-FR" dirty="0"/>
              <a:t>Mais nous ne sommes pas rationnels</a:t>
            </a:r>
          </a:p>
          <a:p>
            <a:r>
              <a:rPr lang="fr-FR" dirty="0"/>
              <a:t>Ex de la cigarette </a:t>
            </a:r>
          </a:p>
        </p:txBody>
      </p:sp>
    </p:spTree>
    <p:extLst>
      <p:ext uri="{BB962C8B-B14F-4D97-AF65-F5344CB8AC3E}">
        <p14:creationId xmlns:p14="http://schemas.microsoft.com/office/powerpoint/2010/main" val="747604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07244" y="295473"/>
            <a:ext cx="6117332" cy="316012"/>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458"/>
              </a:lnSpc>
              <a:buNone/>
            </a:pPr>
            <a:r>
              <a:rPr lang="en-US" sz="1958" dirty="0">
                <a:solidFill>
                  <a:srgbClr val="FFFFFF"/>
                </a:solidFill>
                <a:latin typeface="Unbounded" pitchFamily="34" charset="0"/>
                <a:ea typeface="Unbounded" pitchFamily="34" charset="-122"/>
                <a:cs typeface="Unbounded" pitchFamily="34" charset="-120"/>
              </a:rPr>
              <a:t>Discours intérieur /distorsions cognitives</a:t>
            </a:r>
            <a:endParaRPr lang="en-US" sz="1958" dirty="0"/>
          </a:p>
        </p:txBody>
      </p:sp>
      <p:pic>
        <p:nvPicPr>
          <p:cNvPr id="3" name="Image 0" descr="preencoded.png"/>
          <p:cNvPicPr>
            <a:picLocks noChangeAspect="1"/>
          </p:cNvPicPr>
          <p:nvPr/>
        </p:nvPicPr>
        <p:blipFill>
          <a:blip r:embed="rId3"/>
          <a:stretch>
            <a:fillRect/>
          </a:stretch>
        </p:blipFill>
        <p:spPr>
          <a:xfrm>
            <a:off x="807244" y="826294"/>
            <a:ext cx="3418383" cy="2112665"/>
          </a:xfrm>
          <a:prstGeom prst="rect">
            <a:avLst/>
          </a:prstGeom>
        </p:spPr>
      </p:pic>
      <p:sp>
        <p:nvSpPr>
          <p:cNvPr id="4" name="Text 1"/>
          <p:cNvSpPr/>
          <p:nvPr/>
        </p:nvSpPr>
        <p:spPr>
          <a:xfrm>
            <a:off x="807244" y="3073202"/>
            <a:ext cx="2139355" cy="15795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208"/>
              </a:lnSpc>
              <a:buNone/>
            </a:pPr>
            <a:r>
              <a:rPr lang="en-US" sz="958" dirty="0">
                <a:solidFill>
                  <a:srgbClr val="CAD6DE"/>
                </a:solidFill>
                <a:latin typeface="Unbounded" pitchFamily="34" charset="0"/>
                <a:ea typeface="Unbounded" pitchFamily="34" charset="-122"/>
                <a:cs typeface="Unbounded" pitchFamily="34" charset="-120"/>
              </a:rPr>
              <a:t>Discours intérieur (exemples)</a:t>
            </a:r>
            <a:endParaRPr lang="en-US" sz="958" dirty="0"/>
          </a:p>
        </p:txBody>
      </p:sp>
      <p:sp>
        <p:nvSpPr>
          <p:cNvPr id="5" name="Text 2"/>
          <p:cNvSpPr/>
          <p:nvPr/>
        </p:nvSpPr>
        <p:spPr>
          <a:xfrm>
            <a:off x="807244" y="3295551"/>
            <a:ext cx="3418383" cy="17184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333"/>
              </a:lnSpc>
              <a:buNone/>
            </a:pPr>
            <a:r>
              <a:rPr lang="en-US" sz="833" dirty="0">
                <a:solidFill>
                  <a:srgbClr val="CAD6DE"/>
                </a:solidFill>
                <a:latin typeface="Cabin" pitchFamily="34" charset="0"/>
                <a:ea typeface="Cabin" pitchFamily="34" charset="-122"/>
                <a:cs typeface="Cabin" pitchFamily="34" charset="-120"/>
              </a:rPr>
              <a:t>Penser en tout ou rien, tout blanc ou tout noir</a:t>
            </a:r>
            <a:endParaRPr lang="en-US" sz="833" dirty="0"/>
          </a:p>
        </p:txBody>
      </p:sp>
      <p:pic>
        <p:nvPicPr>
          <p:cNvPr id="6" name="Image 1" descr="preencoded.png"/>
          <p:cNvPicPr>
            <a:picLocks noChangeAspect="1"/>
          </p:cNvPicPr>
          <p:nvPr/>
        </p:nvPicPr>
        <p:blipFill>
          <a:blip r:embed="rId4"/>
          <a:stretch>
            <a:fillRect/>
          </a:stretch>
        </p:blipFill>
        <p:spPr>
          <a:xfrm>
            <a:off x="4386759" y="826294"/>
            <a:ext cx="3418383" cy="2112665"/>
          </a:xfrm>
          <a:prstGeom prst="rect">
            <a:avLst/>
          </a:prstGeom>
        </p:spPr>
      </p:pic>
      <p:sp>
        <p:nvSpPr>
          <p:cNvPr id="7" name="Text 3"/>
          <p:cNvSpPr/>
          <p:nvPr/>
        </p:nvSpPr>
        <p:spPr>
          <a:xfrm>
            <a:off x="4386758" y="3073202"/>
            <a:ext cx="1491457" cy="15795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208"/>
              </a:lnSpc>
              <a:buNone/>
            </a:pPr>
            <a:r>
              <a:rPr lang="en-US" sz="958" dirty="0">
                <a:solidFill>
                  <a:srgbClr val="CAD6DE"/>
                </a:solidFill>
                <a:latin typeface="Unbounded" pitchFamily="34" charset="0"/>
                <a:ea typeface="Unbounded" pitchFamily="34" charset="-122"/>
                <a:cs typeface="Unbounded" pitchFamily="34" charset="-120"/>
              </a:rPr>
              <a:t>Généraliser les faits</a:t>
            </a:r>
            <a:endParaRPr lang="en-US" sz="958" dirty="0"/>
          </a:p>
        </p:txBody>
      </p:sp>
      <p:sp>
        <p:nvSpPr>
          <p:cNvPr id="8" name="Text 4"/>
          <p:cNvSpPr/>
          <p:nvPr/>
        </p:nvSpPr>
        <p:spPr>
          <a:xfrm>
            <a:off x="4386759" y="3295551"/>
            <a:ext cx="3418383" cy="17184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333"/>
              </a:lnSpc>
              <a:buNone/>
            </a:pPr>
            <a:r>
              <a:rPr lang="en-US" sz="833" dirty="0">
                <a:solidFill>
                  <a:srgbClr val="CAD6DE"/>
                </a:solidFill>
                <a:latin typeface="Cabin" pitchFamily="34" charset="0"/>
                <a:ea typeface="Cabin" pitchFamily="34" charset="-122"/>
                <a:cs typeface="Cabin" pitchFamily="34" charset="-120"/>
              </a:rPr>
              <a:t>Cela consiste à associer ce que l'on perçoit, et en tirer une loi</a:t>
            </a:r>
            <a:endParaRPr lang="en-US" sz="833" dirty="0"/>
          </a:p>
        </p:txBody>
      </p:sp>
      <p:pic>
        <p:nvPicPr>
          <p:cNvPr id="9" name="Image 2" descr="preencoded.png"/>
          <p:cNvPicPr>
            <a:picLocks noChangeAspect="1"/>
          </p:cNvPicPr>
          <p:nvPr/>
        </p:nvPicPr>
        <p:blipFill>
          <a:blip r:embed="rId5"/>
          <a:stretch>
            <a:fillRect/>
          </a:stretch>
        </p:blipFill>
        <p:spPr>
          <a:xfrm>
            <a:off x="7966274" y="826294"/>
            <a:ext cx="3418383" cy="2112665"/>
          </a:xfrm>
          <a:prstGeom prst="rect">
            <a:avLst/>
          </a:prstGeom>
        </p:spPr>
      </p:pic>
      <p:sp>
        <p:nvSpPr>
          <p:cNvPr id="10" name="Text 5"/>
          <p:cNvSpPr/>
          <p:nvPr/>
        </p:nvSpPr>
        <p:spPr>
          <a:xfrm>
            <a:off x="7966274" y="3073202"/>
            <a:ext cx="2091631" cy="15795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208"/>
              </a:lnSpc>
              <a:buNone/>
            </a:pPr>
            <a:r>
              <a:rPr lang="en-US" sz="958" dirty="0">
                <a:solidFill>
                  <a:srgbClr val="CAD6DE"/>
                </a:solidFill>
                <a:latin typeface="Unbounded" pitchFamily="34" charset="0"/>
                <a:ea typeface="Unbounded" pitchFamily="34" charset="-122"/>
                <a:cs typeface="Unbounded" pitchFamily="34" charset="-120"/>
              </a:rPr>
              <a:t>Filtre : abstraction sélective</a:t>
            </a:r>
            <a:endParaRPr lang="en-US" sz="958" dirty="0"/>
          </a:p>
        </p:txBody>
      </p:sp>
      <p:sp>
        <p:nvSpPr>
          <p:cNvPr id="11" name="Text 6"/>
          <p:cNvSpPr/>
          <p:nvPr/>
        </p:nvSpPr>
        <p:spPr>
          <a:xfrm>
            <a:off x="7966274" y="3295551"/>
            <a:ext cx="3418383" cy="17184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333"/>
              </a:lnSpc>
              <a:buNone/>
            </a:pPr>
            <a:r>
              <a:rPr lang="en-US" sz="833" dirty="0">
                <a:solidFill>
                  <a:srgbClr val="CAD6DE"/>
                </a:solidFill>
                <a:latin typeface="Cabin" pitchFamily="34" charset="0"/>
                <a:ea typeface="Cabin" pitchFamily="34" charset="-122"/>
                <a:cs typeface="Cabin" pitchFamily="34" charset="-120"/>
              </a:rPr>
              <a:t>Isoler les éléments négatifs et annuler les éléments positifs</a:t>
            </a:r>
            <a:endParaRPr lang="en-US" sz="833" dirty="0"/>
          </a:p>
        </p:txBody>
      </p:sp>
      <p:pic>
        <p:nvPicPr>
          <p:cNvPr id="12" name="Image 3" descr="preencoded.png"/>
          <p:cNvPicPr>
            <a:picLocks noChangeAspect="1"/>
          </p:cNvPicPr>
          <p:nvPr/>
        </p:nvPicPr>
        <p:blipFill>
          <a:blip r:embed="rId6"/>
          <a:stretch>
            <a:fillRect/>
          </a:stretch>
        </p:blipFill>
        <p:spPr>
          <a:xfrm>
            <a:off x="807244" y="3588246"/>
            <a:ext cx="3418383" cy="2112665"/>
          </a:xfrm>
          <a:prstGeom prst="rect">
            <a:avLst/>
          </a:prstGeom>
        </p:spPr>
      </p:pic>
      <p:sp>
        <p:nvSpPr>
          <p:cNvPr id="13" name="Text 7"/>
          <p:cNvSpPr/>
          <p:nvPr/>
        </p:nvSpPr>
        <p:spPr>
          <a:xfrm>
            <a:off x="807244" y="5835154"/>
            <a:ext cx="1578868" cy="15795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208"/>
              </a:lnSpc>
              <a:buNone/>
            </a:pPr>
            <a:r>
              <a:rPr lang="en-US" sz="958" dirty="0">
                <a:solidFill>
                  <a:srgbClr val="CAD6DE"/>
                </a:solidFill>
                <a:latin typeface="Unbounded" pitchFamily="34" charset="0"/>
                <a:ea typeface="Unbounded" pitchFamily="34" charset="-122"/>
                <a:cs typeface="Unbounded" pitchFamily="34" charset="-120"/>
              </a:rPr>
              <a:t>Minimiser les positifs</a:t>
            </a:r>
            <a:endParaRPr lang="en-US" sz="958" dirty="0"/>
          </a:p>
        </p:txBody>
      </p:sp>
      <p:sp>
        <p:nvSpPr>
          <p:cNvPr id="14" name="Text 8"/>
          <p:cNvSpPr/>
          <p:nvPr/>
        </p:nvSpPr>
        <p:spPr>
          <a:xfrm>
            <a:off x="807244" y="6057503"/>
            <a:ext cx="3418383" cy="17184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333"/>
              </a:lnSpc>
              <a:buNone/>
            </a:pPr>
            <a:r>
              <a:rPr lang="en-US" sz="833" dirty="0">
                <a:solidFill>
                  <a:srgbClr val="CAD6DE"/>
                </a:solidFill>
                <a:latin typeface="Cabin" pitchFamily="34" charset="0"/>
                <a:ea typeface="Cabin" pitchFamily="34" charset="-122"/>
                <a:cs typeface="Cabin" pitchFamily="34" charset="-120"/>
              </a:rPr>
              <a:t>Minimiser les positifs</a:t>
            </a:r>
            <a:endParaRPr lang="en-US" sz="833" dirty="0"/>
          </a:p>
        </p:txBody>
      </p:sp>
      <p:pic>
        <p:nvPicPr>
          <p:cNvPr id="15" name="Image 4" descr="preencoded.png"/>
          <p:cNvPicPr>
            <a:picLocks noChangeAspect="1"/>
          </p:cNvPicPr>
          <p:nvPr/>
        </p:nvPicPr>
        <p:blipFill>
          <a:blip r:embed="rId7"/>
          <a:stretch>
            <a:fillRect/>
          </a:stretch>
        </p:blipFill>
        <p:spPr>
          <a:xfrm>
            <a:off x="4386759" y="3588246"/>
            <a:ext cx="3418383" cy="2112665"/>
          </a:xfrm>
          <a:prstGeom prst="rect">
            <a:avLst/>
          </a:prstGeom>
        </p:spPr>
      </p:pic>
      <p:sp>
        <p:nvSpPr>
          <p:cNvPr id="16" name="Text 9"/>
          <p:cNvSpPr/>
          <p:nvPr/>
        </p:nvSpPr>
        <p:spPr>
          <a:xfrm>
            <a:off x="4386759" y="5835154"/>
            <a:ext cx="1313954" cy="15795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208"/>
              </a:lnSpc>
              <a:buNone/>
            </a:pPr>
            <a:r>
              <a:rPr lang="en-US" sz="958" dirty="0">
                <a:solidFill>
                  <a:srgbClr val="CAD6DE"/>
                </a:solidFill>
                <a:latin typeface="Unbounded" pitchFamily="34" charset="0"/>
                <a:ea typeface="Unbounded" pitchFamily="34" charset="-122"/>
                <a:cs typeface="Unbounded" pitchFamily="34" charset="-120"/>
              </a:rPr>
              <a:t>Je dois, je devrais</a:t>
            </a:r>
            <a:endParaRPr lang="en-US" sz="958" dirty="0"/>
          </a:p>
        </p:txBody>
      </p:sp>
      <p:sp>
        <p:nvSpPr>
          <p:cNvPr id="17" name="Text 10"/>
          <p:cNvSpPr/>
          <p:nvPr/>
        </p:nvSpPr>
        <p:spPr>
          <a:xfrm>
            <a:off x="4386759" y="6057503"/>
            <a:ext cx="3418383" cy="17184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333"/>
              </a:lnSpc>
              <a:buNone/>
            </a:pPr>
            <a:r>
              <a:rPr lang="en-US" sz="833" dirty="0">
                <a:solidFill>
                  <a:srgbClr val="CAD6DE"/>
                </a:solidFill>
                <a:latin typeface="Cabin" pitchFamily="34" charset="0"/>
                <a:ea typeface="Cabin" pitchFamily="34" charset="-122"/>
                <a:cs typeface="Cabin" pitchFamily="34" charset="-120"/>
              </a:rPr>
              <a:t>Je dois, je devrais maintient le sentiment de culpabilité</a:t>
            </a:r>
            <a:endParaRPr lang="en-US" sz="833" dirty="0"/>
          </a:p>
        </p:txBody>
      </p:sp>
      <p:pic>
        <p:nvPicPr>
          <p:cNvPr id="18" name="Image 5" descr="preencoded.png"/>
          <p:cNvPicPr>
            <a:picLocks noChangeAspect="1"/>
          </p:cNvPicPr>
          <p:nvPr/>
        </p:nvPicPr>
        <p:blipFill>
          <a:blip r:embed="rId8"/>
          <a:stretch>
            <a:fillRect/>
          </a:stretch>
        </p:blipFill>
        <p:spPr>
          <a:xfrm>
            <a:off x="7966274" y="3588246"/>
            <a:ext cx="3418383" cy="2112665"/>
          </a:xfrm>
          <a:prstGeom prst="rect">
            <a:avLst/>
          </a:prstGeom>
        </p:spPr>
      </p:pic>
      <p:sp>
        <p:nvSpPr>
          <p:cNvPr id="19" name="Text 11"/>
          <p:cNvSpPr/>
          <p:nvPr/>
        </p:nvSpPr>
        <p:spPr>
          <a:xfrm>
            <a:off x="7966274" y="5835154"/>
            <a:ext cx="1264146" cy="15795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208"/>
              </a:lnSpc>
              <a:buNone/>
            </a:pPr>
            <a:r>
              <a:rPr lang="en-US" sz="958" dirty="0">
                <a:solidFill>
                  <a:srgbClr val="CAD6DE"/>
                </a:solidFill>
                <a:latin typeface="Unbounded" pitchFamily="34" charset="0"/>
                <a:ea typeface="Unbounded" pitchFamily="34" charset="-122"/>
                <a:cs typeface="Unbounded" pitchFamily="34" charset="-120"/>
              </a:rPr>
              <a:t>Etiquetage</a:t>
            </a:r>
            <a:endParaRPr lang="en-US" sz="958" dirty="0"/>
          </a:p>
        </p:txBody>
      </p:sp>
      <p:sp>
        <p:nvSpPr>
          <p:cNvPr id="20" name="Text 12"/>
          <p:cNvSpPr/>
          <p:nvPr/>
        </p:nvSpPr>
        <p:spPr>
          <a:xfrm>
            <a:off x="7966274" y="6057503"/>
            <a:ext cx="3418383" cy="17184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1333"/>
              </a:lnSpc>
              <a:buNone/>
            </a:pPr>
            <a:r>
              <a:rPr lang="en-US" sz="833" dirty="0">
                <a:solidFill>
                  <a:srgbClr val="CAD6DE"/>
                </a:solidFill>
                <a:latin typeface="Cabin" pitchFamily="34" charset="0"/>
                <a:ea typeface="Cabin" pitchFamily="34" charset="-122"/>
                <a:cs typeface="Cabin" pitchFamily="34" charset="-120"/>
              </a:rPr>
              <a:t>Etiquetage</a:t>
            </a:r>
            <a:endParaRPr lang="en-US" sz="833" dirty="0"/>
          </a:p>
        </p:txBody>
      </p:sp>
      <p:sp>
        <p:nvSpPr>
          <p:cNvPr id="21" name="Text 13"/>
          <p:cNvSpPr/>
          <p:nvPr/>
        </p:nvSpPr>
        <p:spPr>
          <a:xfrm>
            <a:off x="807245" y="6390481"/>
            <a:ext cx="6006604" cy="252809"/>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1958"/>
              </a:lnSpc>
              <a:buNone/>
            </a:pPr>
            <a:r>
              <a:rPr lang="en-US" sz="1583" dirty="0">
                <a:solidFill>
                  <a:srgbClr val="FFFFFF"/>
                </a:solidFill>
                <a:latin typeface="Unbounded" pitchFamily="34" charset="0"/>
                <a:ea typeface="Unbounded" pitchFamily="34" charset="-122"/>
                <a:cs typeface="Unbounded" pitchFamily="34" charset="-120"/>
              </a:rPr>
              <a:t>Comment agir contre les pensées automatiques ?</a:t>
            </a:r>
            <a:endParaRPr lang="en-US" sz="1583" dirty="0"/>
          </a:p>
        </p:txBody>
      </p:sp>
      <p:sp>
        <p:nvSpPr>
          <p:cNvPr id="22" name="Text 14"/>
          <p:cNvSpPr/>
          <p:nvPr/>
        </p:nvSpPr>
        <p:spPr>
          <a:xfrm>
            <a:off x="807244" y="6804422"/>
            <a:ext cx="10577413" cy="171847"/>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1333"/>
              </a:lnSpc>
              <a:buNone/>
            </a:pPr>
            <a:r>
              <a:rPr lang="en-US" sz="833" dirty="0">
                <a:solidFill>
                  <a:srgbClr val="CAD6DE"/>
                </a:solidFill>
                <a:latin typeface="Cabin" pitchFamily="34" charset="0"/>
                <a:ea typeface="Cabin" pitchFamily="34" charset="-122"/>
                <a:cs typeface="Cabin" pitchFamily="34" charset="-120"/>
              </a:rPr>
              <a:t>En les identifiant</a:t>
            </a:r>
            <a:endParaRPr lang="en-US" sz="833" dirty="0"/>
          </a:p>
        </p:txBody>
      </p:sp>
      <p:sp>
        <p:nvSpPr>
          <p:cNvPr id="23" name="Text 15"/>
          <p:cNvSpPr/>
          <p:nvPr/>
        </p:nvSpPr>
        <p:spPr>
          <a:xfrm>
            <a:off x="807245" y="7137400"/>
            <a:ext cx="7641034" cy="252809"/>
          </a:xfrm>
          <a:prstGeom prst="rect">
            <a:avLst/>
          </a:prstGeom>
          <a:noFill/>
          <a:ln/>
        </p:spPr>
        <p:txBody>
          <a:bodyPr wrap="none" lIns="0" tIns="0" rIns="0" bIns="0" rtlCol="0" anchor="t"/>
          <a:lst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1958"/>
              </a:lnSpc>
              <a:buNone/>
            </a:pPr>
            <a:r>
              <a:rPr lang="en-US" sz="1583" dirty="0">
                <a:solidFill>
                  <a:srgbClr val="FFFFFF"/>
                </a:solidFill>
                <a:latin typeface="Unbounded" pitchFamily="34" charset="0"/>
                <a:ea typeface="Unbounded" pitchFamily="34" charset="-122"/>
                <a:cs typeface="Unbounded" pitchFamily="34" charset="-120"/>
              </a:rPr>
              <a:t>Journal de bord ou poubelle des émotions négatives ( exercices)</a:t>
            </a:r>
            <a:endParaRPr lang="en-US" sz="1583" dirty="0"/>
          </a:p>
        </p:txBody>
      </p:sp>
    </p:spTree>
    <p:extLst>
      <p:ext uri="{BB962C8B-B14F-4D97-AF65-F5344CB8AC3E}">
        <p14:creationId xmlns:p14="http://schemas.microsoft.com/office/powerpoint/2010/main" val="185301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F4331-1C71-FD95-3EB0-0621C2EF4BB8}"/>
              </a:ext>
            </a:extLst>
          </p:cNvPr>
          <p:cNvSpPr>
            <a:spLocks noGrp="1"/>
          </p:cNvSpPr>
          <p:nvPr>
            <p:ph type="title"/>
          </p:nvPr>
        </p:nvSpPr>
        <p:spPr/>
        <p:txBody>
          <a:bodyPr lIns="91440" tIns="45720" rIns="91440" bIns="45720" rtlCol="0" anchor="t"/>
          <a:lstStyle/>
          <a:p>
            <a:r>
              <a:rPr lang="fr-FR" dirty="0">
                <a:cs typeface="Posterama"/>
              </a:rPr>
              <a:t>Les obstacles à franchir pour réussir ce semestre </a:t>
            </a:r>
            <a:endParaRPr lang="fr-FR" dirty="0"/>
          </a:p>
        </p:txBody>
      </p:sp>
      <p:sp>
        <p:nvSpPr>
          <p:cNvPr id="5" name="Espace réservé du numéro de diapositive 4">
            <a:extLst>
              <a:ext uri="{FF2B5EF4-FFF2-40B4-BE49-F238E27FC236}">
                <a16:creationId xmlns:a16="http://schemas.microsoft.com/office/drawing/2014/main" id="{94A386AB-F4F2-87A3-2305-FAF1007376F8}"/>
              </a:ext>
            </a:extLst>
          </p:cNvPr>
          <p:cNvSpPr>
            <a:spLocks noGrp="1"/>
          </p:cNvSpPr>
          <p:nvPr>
            <p:ph type="sldNum" sz="quarter" idx="12"/>
          </p:nvPr>
        </p:nvSpPr>
        <p:spPr/>
        <p:txBody>
          <a:bodyPr/>
          <a:lstStyle/>
          <a:p>
            <a:pPr rtl="0"/>
            <a:fld id="{73B850FF-6169-4056-8077-06FFA93A5366}" type="slidenum">
              <a:rPr lang="fr-FR" noProof="0" smtClean="0"/>
              <a:pPr rtl="0"/>
              <a:t>12</a:t>
            </a:fld>
            <a:endParaRPr lang="fr-FR" noProof="0"/>
          </a:p>
        </p:txBody>
      </p:sp>
      <p:sp>
        <p:nvSpPr>
          <p:cNvPr id="6" name="Espace réservé du contenu 5">
            <a:extLst>
              <a:ext uri="{FF2B5EF4-FFF2-40B4-BE49-F238E27FC236}">
                <a16:creationId xmlns:a16="http://schemas.microsoft.com/office/drawing/2014/main" id="{C4504748-E8B2-52DE-9FA1-C5AE7798E6F2}"/>
              </a:ext>
            </a:extLst>
          </p:cNvPr>
          <p:cNvSpPr>
            <a:spLocks noGrp="1"/>
          </p:cNvSpPr>
          <p:nvPr>
            <p:ph sz="quarter" idx="13"/>
          </p:nvPr>
        </p:nvSpPr>
        <p:spPr/>
        <p:txBody>
          <a:bodyPr lIns="91440" tIns="45720" rIns="91440" bIns="45720" rtlCol="0" anchor="t"/>
          <a:lstStyle/>
          <a:p>
            <a:r>
              <a:rPr lang="fr-FR" dirty="0"/>
              <a:t>Lister vos obstacles / difficultés ( internes, externes)</a:t>
            </a:r>
          </a:p>
          <a:p>
            <a:pPr marL="457200" indent="-457200">
              <a:buFont typeface="Calibri" panose="020B0504020202020204" pitchFamily="34" charset="0"/>
              <a:buChar char="-"/>
            </a:pPr>
            <a:r>
              <a:rPr lang="fr-FR" dirty="0"/>
              <a:t>5 minutes en individuel (listing )</a:t>
            </a:r>
          </a:p>
          <a:p>
            <a:pPr marL="457200" indent="-457200">
              <a:buFont typeface="Calibri" panose="020B0504020202020204" pitchFamily="34" charset="0"/>
              <a:buChar char="-"/>
            </a:pPr>
            <a:r>
              <a:rPr lang="fr-FR" dirty="0"/>
              <a:t>Restitution</a:t>
            </a:r>
          </a:p>
          <a:p>
            <a:pPr marL="457200" indent="-457200">
              <a:buFont typeface="Calibri" panose="020B0504020202020204" pitchFamily="34" charset="0"/>
              <a:buChar char="-"/>
            </a:pPr>
            <a:endParaRPr lang="fr-FR" dirty="0"/>
          </a:p>
          <a:p>
            <a:endParaRPr lang="fr-FR" dirty="0"/>
          </a:p>
        </p:txBody>
      </p:sp>
    </p:spTree>
    <p:extLst>
      <p:ext uri="{BB962C8B-B14F-4D97-AF65-F5344CB8AC3E}">
        <p14:creationId xmlns:p14="http://schemas.microsoft.com/office/powerpoint/2010/main" val="240399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F3970815-8AEA-0094-FE4F-2947BA4C1FAC}"/>
              </a:ext>
            </a:extLst>
          </p:cNvPr>
          <p:cNvSpPr>
            <a:spLocks noGrp="1"/>
          </p:cNvSpPr>
          <p:nvPr>
            <p:ph type="sldNum" sz="quarter" idx="12"/>
          </p:nvPr>
        </p:nvSpPr>
        <p:spPr/>
        <p:txBody>
          <a:bodyPr/>
          <a:lstStyle/>
          <a:p>
            <a:pPr rtl="0"/>
            <a:fld id="{73B850FF-6169-4056-8077-06FFA93A5366}" type="slidenum">
              <a:rPr lang="fr-FR" noProof="0" smtClean="0"/>
              <a:pPr rtl="0"/>
              <a:t>13</a:t>
            </a:fld>
            <a:endParaRPr lang="fr-FR" noProof="0"/>
          </a:p>
        </p:txBody>
      </p:sp>
      <p:sp>
        <p:nvSpPr>
          <p:cNvPr id="6" name="Espace réservé du contenu 5">
            <a:extLst>
              <a:ext uri="{FF2B5EF4-FFF2-40B4-BE49-F238E27FC236}">
                <a16:creationId xmlns:a16="http://schemas.microsoft.com/office/drawing/2014/main" id="{3E2EDF4D-6CE7-6F3F-D86A-864B7D558487}"/>
              </a:ext>
            </a:extLst>
          </p:cNvPr>
          <p:cNvSpPr>
            <a:spLocks noGrp="1"/>
          </p:cNvSpPr>
          <p:nvPr>
            <p:ph sz="quarter" idx="13"/>
          </p:nvPr>
        </p:nvSpPr>
        <p:spPr>
          <a:xfrm>
            <a:off x="1433513" y="865762"/>
            <a:ext cx="9324975" cy="5030213"/>
          </a:xfrm>
        </p:spPr>
        <p:txBody>
          <a:bodyPr lIns="91440" tIns="45720" rIns="91440" bIns="45720" rtlCol="0" anchor="t"/>
          <a:lstStyle/>
          <a:p>
            <a:r>
              <a:rPr lang="fr-FR" dirty="0"/>
              <a:t>Le développement de soi implique une activité d’introspection, dont le but est de s’évaluer pour savoir ensuite s’adapter</a:t>
            </a:r>
          </a:p>
          <a:p>
            <a:r>
              <a:rPr lang="fr-FR" dirty="0"/>
              <a:t>Elle comporte deux dimensions </a:t>
            </a:r>
          </a:p>
          <a:p>
            <a:pPr marL="914400" lvl="1" indent="-457200">
              <a:buFont typeface="Wingdings" panose="05000000000000000000" pitchFamily="2" charset="2"/>
              <a:buChar char="v"/>
            </a:pPr>
            <a:r>
              <a:rPr lang="fr-FR" dirty="0"/>
              <a:t>La capacité d’auto-ajustement</a:t>
            </a:r>
          </a:p>
          <a:p>
            <a:pPr marL="914400" lvl="1" indent="-457200">
              <a:buFont typeface="Wingdings" panose="05000000000000000000" pitchFamily="2" charset="2"/>
              <a:buChar char="v"/>
            </a:pPr>
            <a:r>
              <a:rPr lang="fr-FR" dirty="0"/>
              <a:t>La capacité d’auto-organisation </a:t>
            </a:r>
          </a:p>
          <a:p>
            <a:pPr marL="914400" lvl="1" indent="-457200">
              <a:buFont typeface="Wingdings" panose="05000000000000000000" pitchFamily="2" charset="2"/>
              <a:buChar char="v"/>
            </a:pPr>
            <a:endParaRPr lang="fr-FR" dirty="0"/>
          </a:p>
        </p:txBody>
      </p:sp>
      <p:pic>
        <p:nvPicPr>
          <p:cNvPr id="3" name="Espace réservé d’image 2" descr="Image d’un compas sur fond vert">
            <a:extLst>
              <a:ext uri="{FF2B5EF4-FFF2-40B4-BE49-F238E27FC236}">
                <a16:creationId xmlns:a16="http://schemas.microsoft.com/office/drawing/2014/main" id="{07A70386-0431-A12E-2B07-2BF166BB79B2}"/>
              </a:ext>
            </a:extLst>
          </p:cNvPr>
          <p:cNvPicPr>
            <a:picLocks noChangeAspect="1"/>
          </p:cNvPicPr>
          <p:nvPr/>
        </p:nvPicPr>
        <p:blipFill rotWithShape="1">
          <a:blip r:embed="rId3"/>
          <a:srcRect t="8536" b="8536"/>
          <a:stretch/>
        </p:blipFill>
        <p:spPr>
          <a:xfrm>
            <a:off x="9389095" y="5063183"/>
            <a:ext cx="1744720" cy="1062979"/>
          </a:xfrm>
          <a:prstGeom prst="rect">
            <a:avLst/>
          </a:prstGeom>
        </p:spPr>
      </p:pic>
    </p:spTree>
    <p:extLst>
      <p:ext uri="{BB962C8B-B14F-4D97-AF65-F5344CB8AC3E}">
        <p14:creationId xmlns:p14="http://schemas.microsoft.com/office/powerpoint/2010/main" val="253395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EE378CBD-5AC7-2FAF-554B-E0AE9A1369BA}"/>
              </a:ext>
            </a:extLst>
          </p:cNvPr>
          <p:cNvSpPr>
            <a:spLocks noGrp="1"/>
          </p:cNvSpPr>
          <p:nvPr>
            <p:ph type="sldNum" sz="quarter" idx="12"/>
          </p:nvPr>
        </p:nvSpPr>
        <p:spPr/>
        <p:txBody>
          <a:bodyPr/>
          <a:lstStyle/>
          <a:p>
            <a:pPr rtl="0"/>
            <a:fld id="{73B850FF-6169-4056-8077-06FFA93A5366}" type="slidenum">
              <a:rPr lang="fr-FR" noProof="0" smtClean="0"/>
              <a:pPr rtl="0"/>
              <a:t>14</a:t>
            </a:fld>
            <a:endParaRPr lang="fr-FR" noProof="0"/>
          </a:p>
        </p:txBody>
      </p:sp>
      <p:sp>
        <p:nvSpPr>
          <p:cNvPr id="6" name="Espace réservé du contenu 5">
            <a:extLst>
              <a:ext uri="{FF2B5EF4-FFF2-40B4-BE49-F238E27FC236}">
                <a16:creationId xmlns:a16="http://schemas.microsoft.com/office/drawing/2014/main" id="{DC8BE175-D029-3D9D-AD6E-2CBE1917B384}"/>
              </a:ext>
            </a:extLst>
          </p:cNvPr>
          <p:cNvSpPr>
            <a:spLocks noGrp="1"/>
          </p:cNvSpPr>
          <p:nvPr>
            <p:ph sz="quarter" idx="13"/>
          </p:nvPr>
        </p:nvSpPr>
        <p:spPr>
          <a:xfrm>
            <a:off x="1433513" y="1278194"/>
            <a:ext cx="9324975" cy="4617781"/>
          </a:xfrm>
        </p:spPr>
        <p:txBody>
          <a:bodyPr lIns="91440" tIns="45720" rIns="91440" bIns="45720" rtlCol="0" anchor="t"/>
          <a:lstStyle/>
          <a:p>
            <a:r>
              <a:rPr lang="fr-FR" sz="1800" dirty="0"/>
              <a:t>Nous sommes des individus uniques. De nombreux paramètres font de nous les personnes que nous sommes. L’état de tous ces paramètres conditionne ce que l’on appelle l’identité </a:t>
            </a:r>
          </a:p>
          <a:p>
            <a:r>
              <a:rPr lang="fr-FR" sz="1800" dirty="0"/>
              <a:t>L’identité englobe les constructions mentales itératives issues de notre rapport au monde et à nous-mêmes. (il y a différent courant sur l’identité) </a:t>
            </a:r>
          </a:p>
          <a:p>
            <a:r>
              <a:rPr lang="fr-FR" sz="1800" b="1" dirty="0"/>
              <a:t>Lorsque nous percevons le monde, ou lorsque nous menons une introspection, nous dégageons certaines réflexions, préférences et émotions. Le résultat forge progressivement ce que nous sommes et notre rapport à tout ce qui existe, modifiant ainsi notre perception future</a:t>
            </a:r>
            <a:r>
              <a:rPr lang="fr-FR" sz="1800" dirty="0"/>
              <a:t>.</a:t>
            </a:r>
          </a:p>
        </p:txBody>
      </p:sp>
    </p:spTree>
    <p:extLst>
      <p:ext uri="{BB962C8B-B14F-4D97-AF65-F5344CB8AC3E}">
        <p14:creationId xmlns:p14="http://schemas.microsoft.com/office/powerpoint/2010/main" val="1985371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1E58A15-1211-B68C-A147-886FDD6E2829}"/>
              </a:ext>
            </a:extLst>
          </p:cNvPr>
          <p:cNvSpPr>
            <a:spLocks noGrp="1"/>
          </p:cNvSpPr>
          <p:nvPr>
            <p:ph type="title"/>
          </p:nvPr>
        </p:nvSpPr>
        <p:spPr>
          <a:xfrm>
            <a:off x="1198181" y="557191"/>
            <a:ext cx="9988166" cy="1325397"/>
          </a:xfrm>
        </p:spPr>
        <p:txBody>
          <a:bodyPr lIns="91440" tIns="45720" rIns="91440" bIns="45720" rtlCol="0" anchor="t"/>
          <a:lstStyle/>
          <a:p>
            <a:r>
              <a:rPr lang="en-US" dirty="0" err="1">
                <a:cs typeface="Posterama"/>
              </a:rPr>
              <a:t>Où</a:t>
            </a:r>
            <a:r>
              <a:rPr lang="en-US" dirty="0">
                <a:cs typeface="Posterama"/>
              </a:rPr>
              <a:t> </a:t>
            </a:r>
            <a:r>
              <a:rPr lang="en-US" dirty="0" err="1">
                <a:cs typeface="Posterama"/>
              </a:rPr>
              <a:t>est</a:t>
            </a:r>
            <a:r>
              <a:rPr lang="en-US" dirty="0">
                <a:cs typeface="Posterama"/>
              </a:rPr>
              <a:t> le lac ? </a:t>
            </a:r>
            <a:endParaRPr lang="en-US" dirty="0"/>
          </a:p>
        </p:txBody>
      </p:sp>
      <p:sp>
        <p:nvSpPr>
          <p:cNvPr id="5" name="Espace réservé du numéro de diapositive 4">
            <a:extLst>
              <a:ext uri="{FF2B5EF4-FFF2-40B4-BE49-F238E27FC236}">
                <a16:creationId xmlns:a16="http://schemas.microsoft.com/office/drawing/2014/main" id="{65730176-F55D-F056-538E-AEC7EE59CAFF}"/>
              </a:ext>
            </a:extLst>
          </p:cNvPr>
          <p:cNvSpPr>
            <a:spLocks noGrp="1"/>
          </p:cNvSpPr>
          <p:nvPr>
            <p:ph type="sldNum" sz="quarter" idx="12"/>
          </p:nvPr>
        </p:nvSpPr>
        <p:spPr>
          <a:xfrm>
            <a:off x="9906000" y="6356350"/>
            <a:ext cx="1447800" cy="365125"/>
          </a:xfrm>
        </p:spPr>
        <p:txBody>
          <a:bodyPr>
            <a:normAutofit/>
          </a:bodyPr>
          <a:lstStyle/>
          <a:p>
            <a:pPr rtl="0">
              <a:spcAft>
                <a:spcPts val="600"/>
              </a:spcAft>
            </a:pPr>
            <a:fld id="{73B850FF-6169-4056-8077-06FFA93A5366}" type="slidenum">
              <a:rPr lang="fr-FR" noProof="0" smtClean="0"/>
              <a:pPr rtl="0">
                <a:spcAft>
                  <a:spcPts val="600"/>
                </a:spcAft>
              </a:pPr>
              <a:t>15</a:t>
            </a:fld>
            <a:endParaRPr lang="fr-FR" noProof="0"/>
          </a:p>
        </p:txBody>
      </p:sp>
      <p:pic>
        <p:nvPicPr>
          <p:cNvPr id="4" name="Image 5" descr="Une image contenant texte, ciel, afficher, autoroute&#10;&#10;Description générée automatiquement">
            <a:extLst>
              <a:ext uri="{FF2B5EF4-FFF2-40B4-BE49-F238E27FC236}">
                <a16:creationId xmlns:a16="http://schemas.microsoft.com/office/drawing/2014/main" id="{FD25FC08-4A14-746D-1247-457130278A80}"/>
              </a:ext>
            </a:extLst>
          </p:cNvPr>
          <p:cNvPicPr>
            <a:picLocks noGrp="1" noChangeAspect="1"/>
          </p:cNvPicPr>
          <p:nvPr>
            <p:ph sz="quarter" idx="13"/>
          </p:nvPr>
        </p:nvPicPr>
        <p:blipFill>
          <a:blip r:embed="rId2"/>
          <a:stretch>
            <a:fillRect/>
          </a:stretch>
        </p:blipFill>
        <p:spPr>
          <a:xfrm>
            <a:off x="3368239" y="2343150"/>
            <a:ext cx="5455523" cy="3552825"/>
          </a:xfrm>
        </p:spPr>
      </p:pic>
      <p:pic>
        <p:nvPicPr>
          <p:cNvPr id="2" name="Espace réservé d’image 2" descr="Image d’un compas sur fond vert">
            <a:extLst>
              <a:ext uri="{FF2B5EF4-FFF2-40B4-BE49-F238E27FC236}">
                <a16:creationId xmlns:a16="http://schemas.microsoft.com/office/drawing/2014/main" id="{8B9073DB-C702-B954-2518-56EB803FC9FF}"/>
              </a:ext>
            </a:extLst>
          </p:cNvPr>
          <p:cNvPicPr>
            <a:picLocks noChangeAspect="1"/>
          </p:cNvPicPr>
          <p:nvPr/>
        </p:nvPicPr>
        <p:blipFill rotWithShape="1">
          <a:blip r:embed="rId3"/>
          <a:srcRect t="8536" b="8536"/>
          <a:stretch/>
        </p:blipFill>
        <p:spPr>
          <a:xfrm>
            <a:off x="10121459" y="518401"/>
            <a:ext cx="1744720" cy="1062979"/>
          </a:xfrm>
          <a:prstGeom prst="rect">
            <a:avLst/>
          </a:prstGeom>
        </p:spPr>
      </p:pic>
    </p:spTree>
    <p:extLst>
      <p:ext uri="{BB962C8B-B14F-4D97-AF65-F5344CB8AC3E}">
        <p14:creationId xmlns:p14="http://schemas.microsoft.com/office/powerpoint/2010/main" val="276358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1E58A15-1211-B68C-A147-886FDD6E2829}"/>
              </a:ext>
            </a:extLst>
          </p:cNvPr>
          <p:cNvSpPr>
            <a:spLocks noGrp="1"/>
          </p:cNvSpPr>
          <p:nvPr>
            <p:ph type="title"/>
          </p:nvPr>
        </p:nvSpPr>
        <p:spPr>
          <a:xfrm>
            <a:off x="1198181" y="557191"/>
            <a:ext cx="9988166" cy="1325397"/>
          </a:xfrm>
        </p:spPr>
        <p:txBody>
          <a:bodyPr lIns="91440" tIns="45720" rIns="91440" bIns="45720" rtlCol="0" anchor="t"/>
          <a:lstStyle/>
          <a:p>
            <a:r>
              <a:rPr lang="en-US" dirty="0" err="1">
                <a:cs typeface="Posterama"/>
              </a:rPr>
              <a:t>où</a:t>
            </a:r>
            <a:r>
              <a:rPr lang="en-US" dirty="0">
                <a:cs typeface="Posterama"/>
              </a:rPr>
              <a:t> </a:t>
            </a:r>
            <a:r>
              <a:rPr lang="en-US" dirty="0" err="1">
                <a:cs typeface="Posterama"/>
              </a:rPr>
              <a:t>est</a:t>
            </a:r>
            <a:r>
              <a:rPr lang="en-US" dirty="0">
                <a:cs typeface="Posterama"/>
              </a:rPr>
              <a:t> le plus </a:t>
            </a:r>
            <a:r>
              <a:rPr lang="en-US" dirty="0" err="1">
                <a:cs typeface="Posterama"/>
              </a:rPr>
              <a:t>gros</a:t>
            </a:r>
            <a:r>
              <a:rPr lang="en-US" dirty="0">
                <a:cs typeface="Posterama"/>
              </a:rPr>
              <a:t> point orange   </a:t>
            </a:r>
            <a:endParaRPr lang="en-US" dirty="0"/>
          </a:p>
        </p:txBody>
      </p:sp>
      <p:sp>
        <p:nvSpPr>
          <p:cNvPr id="5" name="Espace réservé du numéro de diapositive 4">
            <a:extLst>
              <a:ext uri="{FF2B5EF4-FFF2-40B4-BE49-F238E27FC236}">
                <a16:creationId xmlns:a16="http://schemas.microsoft.com/office/drawing/2014/main" id="{65730176-F55D-F056-538E-AEC7EE59CAFF}"/>
              </a:ext>
            </a:extLst>
          </p:cNvPr>
          <p:cNvSpPr>
            <a:spLocks noGrp="1"/>
          </p:cNvSpPr>
          <p:nvPr>
            <p:ph type="sldNum" sz="quarter" idx="12"/>
          </p:nvPr>
        </p:nvSpPr>
        <p:spPr>
          <a:xfrm>
            <a:off x="9906000" y="6356350"/>
            <a:ext cx="1447800" cy="365125"/>
          </a:xfrm>
        </p:spPr>
        <p:txBody>
          <a:bodyPr>
            <a:normAutofit/>
          </a:bodyPr>
          <a:lstStyle/>
          <a:p>
            <a:pPr rtl="0">
              <a:spcAft>
                <a:spcPts val="600"/>
              </a:spcAft>
            </a:pPr>
            <a:fld id="{73B850FF-6169-4056-8077-06FFA93A5366}" type="slidenum">
              <a:rPr lang="fr-FR" noProof="0" smtClean="0"/>
              <a:pPr rtl="0">
                <a:spcAft>
                  <a:spcPts val="600"/>
                </a:spcAft>
              </a:pPr>
              <a:t>16</a:t>
            </a:fld>
            <a:endParaRPr lang="fr-FR" noProof="0"/>
          </a:p>
        </p:txBody>
      </p:sp>
      <p:pic>
        <p:nvPicPr>
          <p:cNvPr id="8" name="Espace réservé du contenu 7">
            <a:extLst>
              <a:ext uri="{FF2B5EF4-FFF2-40B4-BE49-F238E27FC236}">
                <a16:creationId xmlns:a16="http://schemas.microsoft.com/office/drawing/2014/main" id="{A325F221-4472-59D6-3330-8BFBB14DCAE6}"/>
              </a:ext>
            </a:extLst>
          </p:cNvPr>
          <p:cNvPicPr>
            <a:picLocks noGrp="1" noChangeAspect="1"/>
          </p:cNvPicPr>
          <p:nvPr>
            <p:ph sz="quarter" idx="13"/>
          </p:nvPr>
        </p:nvPicPr>
        <p:blipFill>
          <a:blip r:embed="rId3"/>
          <a:stretch>
            <a:fillRect/>
          </a:stretch>
        </p:blipFill>
        <p:spPr>
          <a:xfrm>
            <a:off x="2598689" y="2343150"/>
            <a:ext cx="6994623" cy="3552825"/>
          </a:xfrm>
          <a:noFill/>
        </p:spPr>
      </p:pic>
      <p:pic>
        <p:nvPicPr>
          <p:cNvPr id="2" name="Espace réservé d’image 2" descr="Image d’un compas sur fond vert">
            <a:extLst>
              <a:ext uri="{FF2B5EF4-FFF2-40B4-BE49-F238E27FC236}">
                <a16:creationId xmlns:a16="http://schemas.microsoft.com/office/drawing/2014/main" id="{3D7B9B9F-9125-09B8-8CDB-90CDD19BB078}"/>
              </a:ext>
            </a:extLst>
          </p:cNvPr>
          <p:cNvPicPr>
            <a:picLocks noChangeAspect="1"/>
          </p:cNvPicPr>
          <p:nvPr/>
        </p:nvPicPr>
        <p:blipFill rotWithShape="1">
          <a:blip r:embed="rId4"/>
          <a:srcRect t="8536" b="8536"/>
          <a:stretch/>
        </p:blipFill>
        <p:spPr>
          <a:xfrm>
            <a:off x="10074400" y="4906625"/>
            <a:ext cx="1744720" cy="1062979"/>
          </a:xfrm>
          <a:prstGeom prst="rect">
            <a:avLst/>
          </a:prstGeom>
        </p:spPr>
      </p:pic>
    </p:spTree>
    <p:extLst>
      <p:ext uri="{BB962C8B-B14F-4D97-AF65-F5344CB8AC3E}">
        <p14:creationId xmlns:p14="http://schemas.microsoft.com/office/powerpoint/2010/main" val="30324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A9706B91-250D-4CF1-B325-5A9273131DFA}"/>
              </a:ext>
            </a:extLst>
          </p:cNvPr>
          <p:cNvSpPr>
            <a:spLocks noGrp="1"/>
          </p:cNvSpPr>
          <p:nvPr>
            <p:ph type="ctrTitle"/>
          </p:nvPr>
        </p:nvSpPr>
        <p:spPr>
          <a:xfrm>
            <a:off x="1005653" y="744909"/>
            <a:ext cx="5604887" cy="3393015"/>
          </a:xfrm>
        </p:spPr>
        <p:txBody>
          <a:bodyPr lIns="91440" tIns="45720" rIns="91440" bIns="45720" rtlCol="0" anchor="b">
            <a:normAutofit fontScale="90000"/>
          </a:bodyPr>
          <a:lstStyle/>
          <a:p>
            <a:br>
              <a:rPr lang="fr-FR" sz="2800" dirty="0"/>
            </a:br>
            <a:br>
              <a:rPr lang="fr-FR" sz="2800" dirty="0"/>
            </a:br>
            <a:br>
              <a:rPr lang="fr-FR" sz="2800" dirty="0"/>
            </a:br>
            <a:br>
              <a:rPr lang="fr-FR" sz="2800" dirty="0"/>
            </a:br>
            <a:r>
              <a:rPr lang="fr-FR" sz="2800" dirty="0"/>
              <a:t>Biais Cognitifs </a:t>
            </a:r>
            <a:br>
              <a:rPr lang="fr-FR" sz="2800" dirty="0"/>
            </a:br>
            <a:br>
              <a:rPr lang="fr-FR" sz="2200" dirty="0"/>
            </a:br>
            <a:br>
              <a:rPr lang="fr-FR" sz="2800" dirty="0"/>
            </a:br>
            <a:br>
              <a:rPr lang="fr-FR" sz="2800" dirty="0"/>
            </a:br>
            <a:r>
              <a:rPr lang="fr-FR" sz="2800" dirty="0"/>
              <a:t>Comprendre l'impact de sa vision du monde sur son quotidien, ses relations </a:t>
            </a:r>
            <a:br>
              <a:rPr lang="fr-FR" sz="1800" dirty="0">
                <a:effectLst/>
                <a:highlight>
                  <a:srgbClr val="FFFF00"/>
                </a:highlight>
                <a:latin typeface="Times New Roman" panose="02020603050405020304" pitchFamily="18" charset="0"/>
                <a:ea typeface="Times New Roman" panose="02020603050405020304" pitchFamily="18" charset="0"/>
              </a:rPr>
            </a:br>
            <a:br>
              <a:rPr lang="fr-FR" sz="1800" dirty="0">
                <a:effectLst/>
                <a:latin typeface="Times New Roman" panose="02020603050405020304" pitchFamily="18" charset="0"/>
                <a:ea typeface="Times New Roman" panose="02020603050405020304" pitchFamily="18" charset="0"/>
              </a:rPr>
            </a:br>
            <a:endParaRPr lang="fr-FR" dirty="0"/>
          </a:p>
        </p:txBody>
      </p:sp>
      <p:pic>
        <p:nvPicPr>
          <p:cNvPr id="25" name="Espace réservé d’image 24" descr="Image du front d’un bateau sur l’eau">
            <a:extLst>
              <a:ext uri="{FF2B5EF4-FFF2-40B4-BE49-F238E27FC236}">
                <a16:creationId xmlns:a16="http://schemas.microsoft.com/office/drawing/2014/main" id="{ABE8B1C3-3716-432D-AEA3-138B3ADB4B1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632018" y="920426"/>
            <a:ext cx="2478719" cy="4957437"/>
          </a:xfrm>
        </p:spPr>
      </p:pic>
      <p:pic>
        <p:nvPicPr>
          <p:cNvPr id="29" name="Espace réservé d’image 28" descr="Cordes autour des poteaux sur un bateau">
            <a:extLst>
              <a:ext uri="{FF2B5EF4-FFF2-40B4-BE49-F238E27FC236}">
                <a16:creationId xmlns:a16="http://schemas.microsoft.com/office/drawing/2014/main" id="{48D3C036-4E76-4346-A185-09B6625983C8}"/>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9244935" y="920815"/>
            <a:ext cx="2410165" cy="2410165"/>
          </a:xfrm>
        </p:spPr>
      </p:pic>
      <p:pic>
        <p:nvPicPr>
          <p:cNvPr id="33" name="Espace réservé d’image 32" descr="Image d’une chaise et vue d’un bateau sur l’eau">
            <a:extLst>
              <a:ext uri="{FF2B5EF4-FFF2-40B4-BE49-F238E27FC236}">
                <a16:creationId xmlns:a16="http://schemas.microsoft.com/office/drawing/2014/main" id="{5FDA72C0-B9C6-43C5-A7E4-ADA14BAE0D10}"/>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244934" y="3471379"/>
            <a:ext cx="2410165" cy="2406483"/>
          </a:xfrm>
        </p:spPr>
      </p:pic>
      <p:sp>
        <p:nvSpPr>
          <p:cNvPr id="2" name="ZoneTexte 1">
            <a:extLst>
              <a:ext uri="{FF2B5EF4-FFF2-40B4-BE49-F238E27FC236}">
                <a16:creationId xmlns:a16="http://schemas.microsoft.com/office/drawing/2014/main" id="{299C91F4-418E-1FE4-D407-3FEE9DCDD84B}"/>
              </a:ext>
            </a:extLst>
          </p:cNvPr>
          <p:cNvSpPr txBox="1"/>
          <p:nvPr/>
        </p:nvSpPr>
        <p:spPr>
          <a:xfrm>
            <a:off x="964163" y="4167673"/>
            <a:ext cx="5100734" cy="2031325"/>
          </a:xfrm>
          <a:prstGeom prst="rect">
            <a:avLst/>
          </a:prstGeom>
          <a:solidFill>
            <a:srgbClr val="87E2E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b="1"/>
              <a:t>Vision du monde et biais cognitifs</a:t>
            </a:r>
            <a:r>
              <a:rPr lang="fr-FR"/>
              <a:t> : Comprendre l’impact de votre vision du monde et reconnaître vos biais cognitifs vous aidera à adopter une perspective plus objective et équilibrée. Cela est essentiel pour prendre des décisions justes et éclairées dans un contexte complexe.</a:t>
            </a:r>
          </a:p>
        </p:txBody>
      </p:sp>
    </p:spTree>
    <p:extLst>
      <p:ext uri="{BB962C8B-B14F-4D97-AF65-F5344CB8AC3E}">
        <p14:creationId xmlns:p14="http://schemas.microsoft.com/office/powerpoint/2010/main" val="413049827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1E58A15-1211-B68C-A147-886FDD6E2829}"/>
              </a:ext>
            </a:extLst>
          </p:cNvPr>
          <p:cNvSpPr>
            <a:spLocks noGrp="1"/>
          </p:cNvSpPr>
          <p:nvPr>
            <p:ph type="title"/>
          </p:nvPr>
        </p:nvSpPr>
        <p:spPr>
          <a:xfrm>
            <a:off x="1198181" y="557191"/>
            <a:ext cx="9988166" cy="1325397"/>
          </a:xfrm>
        </p:spPr>
        <p:txBody>
          <a:bodyPr lIns="91440" tIns="45720" rIns="91440" bIns="45720" rtlCol="0" anchor="t"/>
          <a:lstStyle/>
          <a:p>
            <a:r>
              <a:rPr lang="en-US" dirty="0" err="1">
                <a:cs typeface="Posterama"/>
              </a:rPr>
              <a:t>Vous</a:t>
            </a:r>
            <a:r>
              <a:rPr lang="en-US" dirty="0">
                <a:cs typeface="Posterama"/>
              </a:rPr>
              <a:t> </a:t>
            </a:r>
            <a:r>
              <a:rPr lang="en-US" dirty="0" err="1">
                <a:cs typeface="Posterama"/>
              </a:rPr>
              <a:t>choisissez</a:t>
            </a:r>
            <a:r>
              <a:rPr lang="en-US" dirty="0">
                <a:cs typeface="Posterama"/>
              </a:rPr>
              <a:t> quoi ? </a:t>
            </a:r>
            <a:endParaRPr lang="en-US" dirty="0"/>
          </a:p>
        </p:txBody>
      </p:sp>
      <p:sp>
        <p:nvSpPr>
          <p:cNvPr id="5" name="Espace réservé du numéro de diapositive 4">
            <a:extLst>
              <a:ext uri="{FF2B5EF4-FFF2-40B4-BE49-F238E27FC236}">
                <a16:creationId xmlns:a16="http://schemas.microsoft.com/office/drawing/2014/main" id="{65730176-F55D-F056-538E-AEC7EE59CAFF}"/>
              </a:ext>
            </a:extLst>
          </p:cNvPr>
          <p:cNvSpPr>
            <a:spLocks noGrp="1"/>
          </p:cNvSpPr>
          <p:nvPr>
            <p:ph type="sldNum" sz="quarter" idx="12"/>
          </p:nvPr>
        </p:nvSpPr>
        <p:spPr>
          <a:xfrm>
            <a:off x="9906000" y="6356350"/>
            <a:ext cx="1447800" cy="365125"/>
          </a:xfrm>
        </p:spPr>
        <p:txBody>
          <a:bodyPr>
            <a:normAutofit/>
          </a:bodyPr>
          <a:lstStyle/>
          <a:p>
            <a:pPr rtl="0">
              <a:spcAft>
                <a:spcPts val="600"/>
              </a:spcAft>
            </a:pPr>
            <a:fld id="{73B850FF-6169-4056-8077-06FFA93A5366}" type="slidenum">
              <a:rPr lang="fr-FR" noProof="0" smtClean="0"/>
              <a:pPr rtl="0">
                <a:spcAft>
                  <a:spcPts val="600"/>
                </a:spcAft>
              </a:pPr>
              <a:t>18</a:t>
            </a:fld>
            <a:endParaRPr lang="fr-FR" noProof="0"/>
          </a:p>
        </p:txBody>
      </p:sp>
      <p:pic>
        <p:nvPicPr>
          <p:cNvPr id="6" name="Image 6" descr="Une image contenant texte&#10;&#10;Description générée automatiquement">
            <a:extLst>
              <a:ext uri="{FF2B5EF4-FFF2-40B4-BE49-F238E27FC236}">
                <a16:creationId xmlns:a16="http://schemas.microsoft.com/office/drawing/2014/main" id="{B6425257-36CE-F9FB-486B-7D7472442596}"/>
              </a:ext>
            </a:extLst>
          </p:cNvPr>
          <p:cNvPicPr>
            <a:picLocks noGrp="1" noChangeAspect="1"/>
          </p:cNvPicPr>
          <p:nvPr>
            <p:ph sz="quarter" idx="13"/>
          </p:nvPr>
        </p:nvPicPr>
        <p:blipFill>
          <a:blip r:embed="rId2"/>
          <a:stretch>
            <a:fillRect/>
          </a:stretch>
        </p:blipFill>
        <p:spPr>
          <a:xfrm>
            <a:off x="1433513" y="3304985"/>
            <a:ext cx="9324975" cy="1629155"/>
          </a:xfrm>
        </p:spPr>
      </p:pic>
      <p:pic>
        <p:nvPicPr>
          <p:cNvPr id="2" name="Espace réservé d’image 2" descr="Image d’un compas sur fond vert">
            <a:extLst>
              <a:ext uri="{FF2B5EF4-FFF2-40B4-BE49-F238E27FC236}">
                <a16:creationId xmlns:a16="http://schemas.microsoft.com/office/drawing/2014/main" id="{63B9DEC0-B523-A85C-0A2F-EC93B34DA3B8}"/>
              </a:ext>
            </a:extLst>
          </p:cNvPr>
          <p:cNvPicPr>
            <a:picLocks noChangeAspect="1"/>
          </p:cNvPicPr>
          <p:nvPr/>
        </p:nvPicPr>
        <p:blipFill rotWithShape="1">
          <a:blip r:embed="rId3"/>
          <a:srcRect t="8536" b="8536"/>
          <a:stretch/>
        </p:blipFill>
        <p:spPr>
          <a:xfrm>
            <a:off x="9389095" y="5063183"/>
            <a:ext cx="1744720" cy="1062979"/>
          </a:xfrm>
          <a:prstGeom prst="rect">
            <a:avLst/>
          </a:prstGeom>
        </p:spPr>
      </p:pic>
    </p:spTree>
    <p:extLst>
      <p:ext uri="{BB962C8B-B14F-4D97-AF65-F5344CB8AC3E}">
        <p14:creationId xmlns:p14="http://schemas.microsoft.com/office/powerpoint/2010/main" val="109447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DC046D-08A8-C55E-E878-22A1727A84F0}"/>
              </a:ext>
            </a:extLst>
          </p:cNvPr>
          <p:cNvSpPr>
            <a:spLocks noGrp="1"/>
          </p:cNvSpPr>
          <p:nvPr>
            <p:ph type="title"/>
          </p:nvPr>
        </p:nvSpPr>
        <p:spPr/>
        <p:txBody>
          <a:bodyPr lIns="91440" tIns="45720" rIns="91440" bIns="45720" rtlCol="0" anchor="t"/>
          <a:lstStyle/>
          <a:p>
            <a:r>
              <a:rPr lang="fr-FR" dirty="0">
                <a:cs typeface="Posterama"/>
              </a:rPr>
              <a:t>Pourquoi les biais </a:t>
            </a:r>
            <a:endParaRPr lang="fr-FR" dirty="0"/>
          </a:p>
        </p:txBody>
      </p:sp>
      <p:sp>
        <p:nvSpPr>
          <p:cNvPr id="5" name="Espace réservé du numéro de diapositive 4">
            <a:extLst>
              <a:ext uri="{FF2B5EF4-FFF2-40B4-BE49-F238E27FC236}">
                <a16:creationId xmlns:a16="http://schemas.microsoft.com/office/drawing/2014/main" id="{13CC4C15-BD66-47F5-122A-33157851A6A1}"/>
              </a:ext>
            </a:extLst>
          </p:cNvPr>
          <p:cNvSpPr>
            <a:spLocks noGrp="1"/>
          </p:cNvSpPr>
          <p:nvPr>
            <p:ph type="sldNum" sz="quarter" idx="12"/>
          </p:nvPr>
        </p:nvSpPr>
        <p:spPr/>
        <p:txBody>
          <a:bodyPr/>
          <a:lstStyle/>
          <a:p>
            <a:pPr rtl="0"/>
            <a:fld id="{73B850FF-6169-4056-8077-06FFA93A5366}" type="slidenum">
              <a:rPr lang="fr-FR" noProof="0" smtClean="0"/>
              <a:pPr rtl="0"/>
              <a:t>19</a:t>
            </a:fld>
            <a:endParaRPr lang="fr-FR" noProof="0"/>
          </a:p>
        </p:txBody>
      </p:sp>
      <p:sp>
        <p:nvSpPr>
          <p:cNvPr id="6" name="Espace réservé du contenu 5">
            <a:extLst>
              <a:ext uri="{FF2B5EF4-FFF2-40B4-BE49-F238E27FC236}">
                <a16:creationId xmlns:a16="http://schemas.microsoft.com/office/drawing/2014/main" id="{3461FDEC-D68F-8CAB-839F-51A5BE0AB1CE}"/>
              </a:ext>
            </a:extLst>
          </p:cNvPr>
          <p:cNvSpPr>
            <a:spLocks noGrp="1"/>
          </p:cNvSpPr>
          <p:nvPr>
            <p:ph sz="quarter" idx="13"/>
          </p:nvPr>
        </p:nvSpPr>
        <p:spPr/>
        <p:txBody>
          <a:bodyPr lIns="91440" tIns="45720" rIns="91440" bIns="45720" rtlCol="0" anchor="t"/>
          <a:lstStyle/>
          <a:p>
            <a:r>
              <a:rPr lang="fr-FR" sz="2000" dirty="0"/>
              <a:t>Notre cerveau est limité au niveau de notre attention. Nous n'avons pas les capacités attentionnelles, le temps ou l'énergie pour intégrer l'ensemble des informations que l'on reçoit dans une situation donnée avant de prendre une décision.</a:t>
            </a:r>
          </a:p>
          <a:p>
            <a:endParaRPr lang="fr-FR" sz="2000" dirty="0"/>
          </a:p>
          <a:p>
            <a:r>
              <a:rPr lang="fr-FR" sz="2000" dirty="0"/>
              <a:t>Les heuristiques nous permettent de compenser avec les limites de notre attention </a:t>
            </a:r>
            <a:endParaRPr lang="fr-FR" sz="2000">
              <a:solidFill>
                <a:srgbClr val="201449"/>
              </a:solidFill>
              <a:latin typeface="Avenir Next LT Pro"/>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3488679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hare sur une falaise">
            <a:extLst>
              <a:ext uri="{FF2B5EF4-FFF2-40B4-BE49-F238E27FC236}">
                <a16:creationId xmlns:a16="http://schemas.microsoft.com/office/drawing/2014/main" id="{C5703397-A89F-319E-8CCA-EC73821EA1C3}"/>
              </a:ext>
            </a:extLst>
          </p:cNvPr>
          <p:cNvPicPr>
            <a:picLocks noChangeAspect="1"/>
          </p:cNvPicPr>
          <p:nvPr/>
        </p:nvPicPr>
        <p:blipFill rotWithShape="1">
          <a:blip r:embed="rId3"/>
          <a:srcRect t="29675" r="-1" b="-1"/>
          <a:stretch/>
        </p:blipFill>
        <p:spPr>
          <a:xfrm>
            <a:off x="-2962" y="588461"/>
            <a:ext cx="12194962" cy="5724601"/>
          </a:xfrm>
          <a:prstGeom prst="rect">
            <a:avLst/>
          </a:prstGeom>
          <a:noFill/>
        </p:spPr>
      </p:pic>
      <p:sp>
        <p:nvSpPr>
          <p:cNvPr id="3" name="Titre 2">
            <a:extLst>
              <a:ext uri="{FF2B5EF4-FFF2-40B4-BE49-F238E27FC236}">
                <a16:creationId xmlns:a16="http://schemas.microsoft.com/office/drawing/2014/main" id="{C65A6481-FF7D-AD8A-4DF9-A7E4037E8078}"/>
              </a:ext>
            </a:extLst>
          </p:cNvPr>
          <p:cNvSpPr>
            <a:spLocks noGrp="1"/>
          </p:cNvSpPr>
          <p:nvPr>
            <p:ph type="title"/>
          </p:nvPr>
        </p:nvSpPr>
        <p:spPr>
          <a:xfrm>
            <a:off x="7434263" y="1506070"/>
            <a:ext cx="4456111" cy="3135405"/>
          </a:xfrm>
        </p:spPr>
        <p:txBody>
          <a:bodyPr lIns="91440" tIns="45720" rIns="91440" bIns="45720" rtlCol="0" anchor="t">
            <a:normAutofit/>
          </a:bodyPr>
          <a:lstStyle/>
          <a:p>
            <a:r>
              <a:rPr lang="fr-FR" dirty="0"/>
              <a:t>Point de vigilance</a:t>
            </a:r>
            <a:br>
              <a:rPr lang="fr-FR" dirty="0">
                <a:cs typeface="Posterama"/>
              </a:rPr>
            </a:br>
            <a:br>
              <a:rPr lang="fr-FR" dirty="0"/>
            </a:br>
            <a:r>
              <a:rPr lang="fr-FR" sz="2800" dirty="0"/>
              <a:t>vous n'êtes pas tous à la même position  / Journal de bord </a:t>
            </a:r>
            <a:endParaRPr lang="fr-FR" sz="2800" dirty="0">
              <a:cs typeface="Posterama"/>
            </a:endParaRPr>
          </a:p>
        </p:txBody>
      </p:sp>
      <p:sp>
        <p:nvSpPr>
          <p:cNvPr id="5" name="Espace réservé de la date 4">
            <a:extLst>
              <a:ext uri="{FF2B5EF4-FFF2-40B4-BE49-F238E27FC236}">
                <a16:creationId xmlns:a16="http://schemas.microsoft.com/office/drawing/2014/main" id="{3BEBF215-FD14-68A4-7C85-1B294FEC7007}"/>
              </a:ext>
            </a:extLst>
          </p:cNvPr>
          <p:cNvSpPr>
            <a:spLocks noGrp="1"/>
          </p:cNvSpPr>
          <p:nvPr>
            <p:ph type="dt" sz="half" idx="10"/>
          </p:nvPr>
        </p:nvSpPr>
        <p:spPr>
          <a:xfrm>
            <a:off x="838200" y="6356350"/>
            <a:ext cx="2743200" cy="365125"/>
          </a:xfrm>
        </p:spPr>
        <p:txBody>
          <a:bodyPr>
            <a:normAutofit/>
          </a:bodyPr>
          <a:lstStyle/>
          <a:p>
            <a:pPr rtl="0">
              <a:spcAft>
                <a:spcPts val="600"/>
              </a:spcAft>
            </a:pPr>
            <a:r>
              <a:rPr lang="fr-FR" noProof="0"/>
              <a:t>02/02/20XX</a:t>
            </a:r>
          </a:p>
        </p:txBody>
      </p:sp>
      <p:sp>
        <p:nvSpPr>
          <p:cNvPr id="7" name="Espace réservé du numéro de diapositive 6">
            <a:extLst>
              <a:ext uri="{FF2B5EF4-FFF2-40B4-BE49-F238E27FC236}">
                <a16:creationId xmlns:a16="http://schemas.microsoft.com/office/drawing/2014/main" id="{F8E7CD85-F4F0-627A-2EE4-2F0921A8FEAA}"/>
              </a:ext>
            </a:extLst>
          </p:cNvPr>
          <p:cNvSpPr>
            <a:spLocks noGrp="1"/>
          </p:cNvSpPr>
          <p:nvPr>
            <p:ph type="sldNum" sz="quarter" idx="12"/>
          </p:nvPr>
        </p:nvSpPr>
        <p:spPr>
          <a:xfrm>
            <a:off x="9906000" y="6356350"/>
            <a:ext cx="1447800" cy="365125"/>
          </a:xfrm>
        </p:spPr>
        <p:txBody>
          <a:bodyPr>
            <a:normAutofit/>
          </a:bodyPr>
          <a:lstStyle/>
          <a:p>
            <a:pPr rtl="0">
              <a:spcAft>
                <a:spcPts val="600"/>
              </a:spcAft>
            </a:pPr>
            <a:fld id="{73B850FF-6169-4056-8077-06FFA93A5366}" type="slidenum">
              <a:rPr lang="fr-FR" noProof="0" smtClean="0"/>
              <a:pPr rtl="0">
                <a:spcAft>
                  <a:spcPts val="600"/>
                </a:spcAft>
              </a:pPr>
              <a:t>2</a:t>
            </a:fld>
            <a:endParaRPr lang="fr-FR" noProof="0"/>
          </a:p>
        </p:txBody>
      </p:sp>
    </p:spTree>
    <p:extLst>
      <p:ext uri="{BB962C8B-B14F-4D97-AF65-F5344CB8AC3E}">
        <p14:creationId xmlns:p14="http://schemas.microsoft.com/office/powerpoint/2010/main" val="3732356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13CC4C15-BD66-47F5-122A-33157851A6A1}"/>
              </a:ext>
            </a:extLst>
          </p:cNvPr>
          <p:cNvSpPr>
            <a:spLocks noGrp="1"/>
          </p:cNvSpPr>
          <p:nvPr>
            <p:ph type="sldNum" sz="quarter" idx="12"/>
          </p:nvPr>
        </p:nvSpPr>
        <p:spPr/>
        <p:txBody>
          <a:bodyPr/>
          <a:lstStyle/>
          <a:p>
            <a:pPr rtl="0"/>
            <a:fld id="{73B850FF-6169-4056-8077-06FFA93A5366}" type="slidenum">
              <a:rPr lang="fr-FR" noProof="0" smtClean="0"/>
              <a:pPr rtl="0"/>
              <a:t>20</a:t>
            </a:fld>
            <a:endParaRPr lang="fr-FR" noProof="0"/>
          </a:p>
        </p:txBody>
      </p:sp>
      <p:sp>
        <p:nvSpPr>
          <p:cNvPr id="6" name="Espace réservé du contenu 5">
            <a:extLst>
              <a:ext uri="{FF2B5EF4-FFF2-40B4-BE49-F238E27FC236}">
                <a16:creationId xmlns:a16="http://schemas.microsoft.com/office/drawing/2014/main" id="{3461FDEC-D68F-8CAB-839F-51A5BE0AB1CE}"/>
              </a:ext>
            </a:extLst>
          </p:cNvPr>
          <p:cNvSpPr>
            <a:spLocks noGrp="1"/>
          </p:cNvSpPr>
          <p:nvPr>
            <p:ph sz="quarter" idx="13"/>
          </p:nvPr>
        </p:nvSpPr>
        <p:spPr/>
        <p:txBody>
          <a:bodyPr lIns="91440" tIns="45720" rIns="91440" bIns="45720" rtlCol="0" anchor="t"/>
          <a:lstStyle/>
          <a:p>
            <a:endParaRPr lang="fr-FR" sz="1800" i="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r>
              <a:rPr lang="fr-FR" sz="2000" dirty="0"/>
              <a:t>Les psychologues Daniel Kahneman et Amos Tversky qui ont mis en lumière cette déviation conduisant à des erreurs de jugement ainsi que des interprétations non- logiques ou irrationnelles d'une situation. C'est ainsi que dans certains cas nous prenons des décisions trop rapidement en nous appuyant sur un élément que l'on considère comme représentatif d'une situation : ils appellent cela le biais de représentativité.</a:t>
            </a:r>
          </a:p>
          <a:p>
            <a:endParaRPr lang="fr-FR" sz="2000" dirty="0"/>
          </a:p>
          <a:p>
            <a:endParaRPr lang="fr-FR" dirty="0"/>
          </a:p>
        </p:txBody>
      </p:sp>
    </p:spTree>
    <p:extLst>
      <p:ext uri="{BB962C8B-B14F-4D97-AF65-F5344CB8AC3E}">
        <p14:creationId xmlns:p14="http://schemas.microsoft.com/office/powerpoint/2010/main" val="250361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DC046D-08A8-C55E-E878-22A1727A84F0}"/>
              </a:ext>
            </a:extLst>
          </p:cNvPr>
          <p:cNvSpPr>
            <a:spLocks noGrp="1"/>
          </p:cNvSpPr>
          <p:nvPr>
            <p:ph type="title"/>
          </p:nvPr>
        </p:nvSpPr>
        <p:spPr/>
        <p:txBody>
          <a:bodyPr lIns="91440" tIns="45720" rIns="91440" bIns="45720" rtlCol="0" anchor="t"/>
          <a:lstStyle/>
          <a:p>
            <a:r>
              <a:rPr lang="fr-FR" dirty="0">
                <a:cs typeface="Posterama"/>
              </a:rPr>
              <a:t>Système 1 et système 2</a:t>
            </a:r>
            <a:endParaRPr lang="fr-FR" dirty="0"/>
          </a:p>
        </p:txBody>
      </p:sp>
      <p:sp>
        <p:nvSpPr>
          <p:cNvPr id="5" name="Espace réservé du numéro de diapositive 4">
            <a:extLst>
              <a:ext uri="{FF2B5EF4-FFF2-40B4-BE49-F238E27FC236}">
                <a16:creationId xmlns:a16="http://schemas.microsoft.com/office/drawing/2014/main" id="{13CC4C15-BD66-47F5-122A-33157851A6A1}"/>
              </a:ext>
            </a:extLst>
          </p:cNvPr>
          <p:cNvSpPr>
            <a:spLocks noGrp="1"/>
          </p:cNvSpPr>
          <p:nvPr>
            <p:ph type="sldNum" sz="quarter" idx="12"/>
          </p:nvPr>
        </p:nvSpPr>
        <p:spPr/>
        <p:txBody>
          <a:bodyPr/>
          <a:lstStyle/>
          <a:p>
            <a:pPr rtl="0"/>
            <a:fld id="{73B850FF-6169-4056-8077-06FFA93A5366}" type="slidenum">
              <a:rPr lang="fr-FR" noProof="0" smtClean="0"/>
              <a:pPr rtl="0"/>
              <a:t>21</a:t>
            </a:fld>
            <a:endParaRPr lang="fr-FR" noProof="0"/>
          </a:p>
        </p:txBody>
      </p:sp>
      <p:sp>
        <p:nvSpPr>
          <p:cNvPr id="6" name="Espace réservé du contenu 5">
            <a:extLst>
              <a:ext uri="{FF2B5EF4-FFF2-40B4-BE49-F238E27FC236}">
                <a16:creationId xmlns:a16="http://schemas.microsoft.com/office/drawing/2014/main" id="{3461FDEC-D68F-8CAB-839F-51A5BE0AB1CE}"/>
              </a:ext>
            </a:extLst>
          </p:cNvPr>
          <p:cNvSpPr>
            <a:spLocks noGrp="1"/>
          </p:cNvSpPr>
          <p:nvPr>
            <p:ph sz="quarter" idx="13"/>
          </p:nvPr>
        </p:nvSpPr>
        <p:spPr/>
        <p:txBody>
          <a:bodyPr lIns="91440" tIns="45720" rIns="91440" bIns="45720" rtlCol="0" anchor="t"/>
          <a:lstStyle/>
          <a:p>
            <a:r>
              <a:rPr lang="fr-FR" sz="1800" dirty="0">
                <a:ea typeface="+mn-lt"/>
                <a:cs typeface="+mn-lt"/>
              </a:rPr>
              <a:t>Dans un livre publié en 2012, D. Kahneman distingue deux systèmes, deux « vitesses de la pensée » :</a:t>
            </a:r>
            <a:endParaRPr lang="fr-FR" dirty="0"/>
          </a:p>
          <a:p>
            <a:r>
              <a:rPr lang="fr-FR" sz="1800" b="1" dirty="0">
                <a:ea typeface="+mn-lt"/>
                <a:cs typeface="+mn-lt"/>
              </a:rPr>
              <a:t>Le système 1, automatique et incontrôlable</a:t>
            </a:r>
            <a:r>
              <a:rPr lang="fr-FR" sz="1800" dirty="0">
                <a:ea typeface="+mn-lt"/>
                <a:cs typeface="+mn-lt"/>
              </a:rPr>
              <a:t>, se met en place par associations d’idées, de souvenirs, d’émotions, etc. Il en résulte une vision cohérente mais biaisée de la réalité. C’est le système à l’œuvre dans de nombreuses d’actions et d’interactions.</a:t>
            </a:r>
            <a:endParaRPr lang="fr-FR" dirty="0"/>
          </a:p>
          <a:p>
            <a:r>
              <a:rPr lang="fr-FR" sz="1800" b="1" dirty="0">
                <a:ea typeface="+mn-lt"/>
                <a:cs typeface="+mn-lt"/>
              </a:rPr>
              <a:t>Le système 2 est calculateur et se structure plus lentement</a:t>
            </a:r>
            <a:r>
              <a:rPr lang="fr-FR" sz="1800" dirty="0">
                <a:ea typeface="+mn-lt"/>
                <a:cs typeface="+mn-lt"/>
              </a:rPr>
              <a:t>. Ce mode de pensée prend en compte le système 1 mais répond davantage à un effort mental.</a:t>
            </a:r>
            <a:endParaRPr lang="fr-FR" dirty="0"/>
          </a:p>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3198983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DC046D-08A8-C55E-E878-22A1727A84F0}"/>
              </a:ext>
            </a:extLst>
          </p:cNvPr>
          <p:cNvSpPr>
            <a:spLocks noGrp="1"/>
          </p:cNvSpPr>
          <p:nvPr>
            <p:ph type="title"/>
          </p:nvPr>
        </p:nvSpPr>
        <p:spPr/>
        <p:txBody>
          <a:bodyPr lIns="91440" tIns="45720" rIns="91440" bIns="45720" rtlCol="0" anchor="t"/>
          <a:lstStyle/>
          <a:p>
            <a:r>
              <a:rPr lang="fr-FR" dirty="0">
                <a:cs typeface="Posterama"/>
              </a:rPr>
              <a:t>Vocabulaire </a:t>
            </a:r>
          </a:p>
        </p:txBody>
      </p:sp>
      <p:sp>
        <p:nvSpPr>
          <p:cNvPr id="5" name="Espace réservé du numéro de diapositive 4">
            <a:extLst>
              <a:ext uri="{FF2B5EF4-FFF2-40B4-BE49-F238E27FC236}">
                <a16:creationId xmlns:a16="http://schemas.microsoft.com/office/drawing/2014/main" id="{13CC4C15-BD66-47F5-122A-33157851A6A1}"/>
              </a:ext>
            </a:extLst>
          </p:cNvPr>
          <p:cNvSpPr>
            <a:spLocks noGrp="1"/>
          </p:cNvSpPr>
          <p:nvPr>
            <p:ph type="sldNum" sz="quarter" idx="12"/>
          </p:nvPr>
        </p:nvSpPr>
        <p:spPr/>
        <p:txBody>
          <a:bodyPr/>
          <a:lstStyle/>
          <a:p>
            <a:pPr rtl="0"/>
            <a:fld id="{73B850FF-6169-4056-8077-06FFA93A5366}" type="slidenum">
              <a:rPr lang="fr-FR" noProof="0" smtClean="0"/>
              <a:pPr rtl="0"/>
              <a:t>22</a:t>
            </a:fld>
            <a:endParaRPr lang="fr-FR" noProof="0"/>
          </a:p>
        </p:txBody>
      </p:sp>
      <p:sp>
        <p:nvSpPr>
          <p:cNvPr id="6" name="Espace réservé du contenu 5">
            <a:extLst>
              <a:ext uri="{FF2B5EF4-FFF2-40B4-BE49-F238E27FC236}">
                <a16:creationId xmlns:a16="http://schemas.microsoft.com/office/drawing/2014/main" id="{3461FDEC-D68F-8CAB-839F-51A5BE0AB1CE}"/>
              </a:ext>
            </a:extLst>
          </p:cNvPr>
          <p:cNvSpPr>
            <a:spLocks noGrp="1"/>
          </p:cNvSpPr>
          <p:nvPr>
            <p:ph sz="quarter" idx="13"/>
          </p:nvPr>
        </p:nvSpPr>
        <p:spPr/>
        <p:txBody>
          <a:bodyPr lIns="91440" tIns="45720" rIns="91440" bIns="45720" rtlCol="0" anchor="t"/>
          <a:lstStyle/>
          <a:p>
            <a:r>
              <a:rPr lang="fr-FR" sz="2000" dirty="0"/>
              <a:t>Les </a:t>
            </a:r>
            <a:r>
              <a:rPr lang="fr-FR" sz="2000" b="1" dirty="0"/>
              <a:t>distorsions cognitives</a:t>
            </a:r>
            <a:r>
              <a:rPr lang="fr-FR" sz="2000" dirty="0"/>
              <a:t> sont des erreurs que nous commettons lorsque nous enregistrons des informations, c’est-à-dire des mauvaises interprétations de ce qui se passe dans notre environnement.</a:t>
            </a:r>
          </a:p>
          <a:p>
            <a:endParaRPr lang="fr-FR" sz="2000" dirty="0"/>
          </a:p>
          <a:p>
            <a:r>
              <a:rPr lang="fr-FR" sz="2000" dirty="0"/>
              <a:t>En psychologie sociale, la</a:t>
            </a:r>
            <a:r>
              <a:rPr lang="fr-FR" sz="2000" b="1" dirty="0"/>
              <a:t> dissonance cognitive</a:t>
            </a:r>
            <a:r>
              <a:rPr lang="fr-FR" sz="2000" dirty="0"/>
              <a:t> est la tension interne propre au système de pensées, croyances, émotions et attitudes (cognitions) d’une personne lorsque plusieurs d’entre elles entrent en contradiction l’une avec l’autre. ( cube et  effet franklin)</a:t>
            </a:r>
          </a:p>
          <a:p>
            <a:endParaRPr lang="fr-FR" sz="1800" i="1" dirty="0">
              <a:solidFill>
                <a:srgbClr val="000000"/>
              </a:solidFill>
              <a:effectLst/>
              <a:highlight>
                <a:srgbClr val="FF00FF"/>
              </a:highlight>
              <a:latin typeface="Times New Roman"/>
              <a:ea typeface="Calibri" panose="020F0502020204030204" pitchFamily="34" charset="0"/>
              <a:cs typeface="Times New Roman"/>
            </a:endParaRPr>
          </a:p>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284890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8D5945-1BA6-1DDB-6C57-32AEA916E309}"/>
              </a:ext>
            </a:extLst>
          </p:cNvPr>
          <p:cNvSpPr>
            <a:spLocks noGrp="1"/>
          </p:cNvSpPr>
          <p:nvPr>
            <p:ph type="title"/>
          </p:nvPr>
        </p:nvSpPr>
        <p:spPr/>
        <p:txBody>
          <a:bodyPr lIns="91440" tIns="45720" rIns="91440" bIns="45720" rtlCol="0" anchor="t"/>
          <a:lstStyle/>
          <a:p>
            <a:r>
              <a:rPr lang="fr-FR" dirty="0">
                <a:cs typeface="Posterama"/>
              </a:rPr>
              <a:t>Qu'est-ce qu'un Biais cognitifs</a:t>
            </a:r>
            <a:endParaRPr lang="fr-FR" dirty="0"/>
          </a:p>
        </p:txBody>
      </p:sp>
      <p:sp>
        <p:nvSpPr>
          <p:cNvPr id="5" name="Espace réservé du numéro de diapositive 4">
            <a:extLst>
              <a:ext uri="{FF2B5EF4-FFF2-40B4-BE49-F238E27FC236}">
                <a16:creationId xmlns:a16="http://schemas.microsoft.com/office/drawing/2014/main" id="{14225D80-5EF8-3E8F-AE85-D6CE63DBBEEA}"/>
              </a:ext>
            </a:extLst>
          </p:cNvPr>
          <p:cNvSpPr>
            <a:spLocks noGrp="1"/>
          </p:cNvSpPr>
          <p:nvPr>
            <p:ph type="sldNum" sz="quarter" idx="12"/>
          </p:nvPr>
        </p:nvSpPr>
        <p:spPr/>
        <p:txBody>
          <a:bodyPr/>
          <a:lstStyle/>
          <a:p>
            <a:pPr rtl="0"/>
            <a:fld id="{73B850FF-6169-4056-8077-06FFA93A5366}" type="slidenum">
              <a:rPr lang="fr-FR" noProof="0" smtClean="0"/>
              <a:pPr rtl="0"/>
              <a:t>23</a:t>
            </a:fld>
            <a:endParaRPr lang="fr-FR" noProof="0"/>
          </a:p>
        </p:txBody>
      </p:sp>
      <p:sp>
        <p:nvSpPr>
          <p:cNvPr id="6" name="Espace réservé du contenu 5">
            <a:extLst>
              <a:ext uri="{FF2B5EF4-FFF2-40B4-BE49-F238E27FC236}">
                <a16:creationId xmlns:a16="http://schemas.microsoft.com/office/drawing/2014/main" id="{7C3A2EAA-2510-B519-A6A2-68D07DAD18E5}"/>
              </a:ext>
            </a:extLst>
          </p:cNvPr>
          <p:cNvSpPr>
            <a:spLocks noGrp="1"/>
          </p:cNvSpPr>
          <p:nvPr>
            <p:ph sz="quarter" idx="13"/>
          </p:nvPr>
        </p:nvSpPr>
        <p:spPr>
          <a:xfrm>
            <a:off x="1433513" y="1754940"/>
            <a:ext cx="9324975" cy="4141035"/>
          </a:xfrm>
        </p:spPr>
        <p:txBody>
          <a:bodyPr lIns="91440" tIns="45720" rIns="91440" bIns="45720" rtlCol="0" anchor="t"/>
          <a:lstStyle/>
          <a:p>
            <a:r>
              <a:rPr lang="fr-FR"/>
              <a:t>Définition et les différentes catégories </a:t>
            </a:r>
          </a:p>
          <a:p>
            <a:endParaRPr lang="fr-FR">
              <a:ea typeface="+mn-lt"/>
              <a:cs typeface="+mn-lt"/>
            </a:endParaRPr>
          </a:p>
          <a:p>
            <a:r>
              <a:rPr lang="fr-FR" sz="2000" b="1" i="1">
                <a:ea typeface="+mn-lt"/>
                <a:cs typeface="+mn-lt"/>
              </a:rPr>
              <a:t>Les biais sensori-moteurs</a:t>
            </a:r>
          </a:p>
          <a:p>
            <a:r>
              <a:rPr lang="fr-FR" sz="2000" b="1" i="1">
                <a:ea typeface="+mn-lt"/>
                <a:cs typeface="+mn-lt"/>
              </a:rPr>
              <a:t>Les biais attentionnels</a:t>
            </a:r>
          </a:p>
          <a:p>
            <a:r>
              <a:rPr lang="fr-FR" sz="2000" b="1" i="1">
                <a:ea typeface="+mn-lt"/>
                <a:cs typeface="+mn-lt"/>
              </a:rPr>
              <a:t>Les biais mnésiques</a:t>
            </a:r>
            <a:endParaRPr lang="fr-FR" sz="2000">
              <a:ea typeface="+mn-lt"/>
              <a:cs typeface="+mn-lt"/>
            </a:endParaRPr>
          </a:p>
          <a:p>
            <a:r>
              <a:rPr lang="fr-FR" sz="2000" b="1" i="1">
                <a:ea typeface="+mn-lt"/>
                <a:cs typeface="+mn-lt"/>
              </a:rPr>
              <a:t>Les biais de jugement</a:t>
            </a:r>
          </a:p>
          <a:p>
            <a:r>
              <a:rPr lang="fr-FR" sz="2000" b="1" i="1">
                <a:ea typeface="+mn-lt"/>
                <a:cs typeface="+mn-lt"/>
              </a:rPr>
              <a:t>Les biais de raisonnement</a:t>
            </a:r>
          </a:p>
          <a:p>
            <a:r>
              <a:rPr lang="fr-FR" sz="2000" b="1" i="1">
                <a:ea typeface="+mn-lt"/>
                <a:cs typeface="+mn-lt"/>
              </a:rPr>
              <a:t>Les biais liés à la personnalité des gens</a:t>
            </a:r>
            <a:endParaRPr lang="fr-FR"/>
          </a:p>
        </p:txBody>
      </p:sp>
    </p:spTree>
    <p:extLst>
      <p:ext uri="{BB962C8B-B14F-4D97-AF65-F5344CB8AC3E}">
        <p14:creationId xmlns:p14="http://schemas.microsoft.com/office/powerpoint/2010/main" val="2786333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C5AA2440-745A-913A-EFBA-B0E6EC996CB7}"/>
              </a:ext>
            </a:extLst>
          </p:cNvPr>
          <p:cNvSpPr>
            <a:spLocks noGrp="1"/>
          </p:cNvSpPr>
          <p:nvPr>
            <p:ph type="sldNum" sz="quarter" idx="12"/>
          </p:nvPr>
        </p:nvSpPr>
        <p:spPr/>
        <p:txBody>
          <a:bodyPr/>
          <a:lstStyle/>
          <a:p>
            <a:pPr rtl="0"/>
            <a:fld id="{73B850FF-6169-4056-8077-06FFA93A5366}" type="slidenum">
              <a:rPr lang="fr-FR" noProof="0" smtClean="0"/>
              <a:pPr rtl="0"/>
              <a:t>24</a:t>
            </a:fld>
            <a:endParaRPr lang="fr-FR" noProof="0"/>
          </a:p>
        </p:txBody>
      </p:sp>
      <p:sp>
        <p:nvSpPr>
          <p:cNvPr id="6" name="Espace réservé du contenu 5">
            <a:extLst>
              <a:ext uri="{FF2B5EF4-FFF2-40B4-BE49-F238E27FC236}">
                <a16:creationId xmlns:a16="http://schemas.microsoft.com/office/drawing/2014/main" id="{4135FBB7-AED7-57C4-E94E-60961DF5B5DF}"/>
              </a:ext>
            </a:extLst>
          </p:cNvPr>
          <p:cNvSpPr>
            <a:spLocks noGrp="1"/>
          </p:cNvSpPr>
          <p:nvPr>
            <p:ph sz="quarter" idx="13"/>
          </p:nvPr>
        </p:nvSpPr>
        <p:spPr/>
        <p:txBody>
          <a:bodyPr lIns="91440" tIns="45720" rIns="91440" bIns="45720" rtlCol="0" anchor="t"/>
          <a:lstStyle/>
          <a:p>
            <a:r>
              <a:rPr lang="fr-FR" sz="1800" b="1" i="1" dirty="0">
                <a:ea typeface="+mn-lt"/>
                <a:cs typeface="+mn-lt"/>
              </a:rPr>
              <a:t>Les biais attentionnels</a:t>
            </a:r>
            <a:r>
              <a:rPr lang="fr-FR" sz="1800" i="1" dirty="0">
                <a:ea typeface="+mn-lt"/>
                <a:cs typeface="+mn-lt"/>
              </a:rPr>
              <a:t>. Notre cerveau traite différemment certaines informations selon nos préoccupations ou centres d’intérêt.</a:t>
            </a:r>
          </a:p>
          <a:p>
            <a:endParaRPr lang="fr-FR" sz="1800" i="1" dirty="0">
              <a:effectLst/>
              <a:ea typeface="+mn-lt"/>
              <a:cs typeface="+mn-lt"/>
            </a:endParaRPr>
          </a:p>
          <a:p>
            <a:endParaRPr lang="fr-FR" dirty="0"/>
          </a:p>
        </p:txBody>
      </p:sp>
    </p:spTree>
    <p:extLst>
      <p:ext uri="{BB962C8B-B14F-4D97-AF65-F5344CB8AC3E}">
        <p14:creationId xmlns:p14="http://schemas.microsoft.com/office/powerpoint/2010/main" val="4175279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C5AA2440-745A-913A-EFBA-B0E6EC996CB7}"/>
              </a:ext>
            </a:extLst>
          </p:cNvPr>
          <p:cNvSpPr>
            <a:spLocks noGrp="1"/>
          </p:cNvSpPr>
          <p:nvPr>
            <p:ph type="sldNum" sz="quarter" idx="12"/>
          </p:nvPr>
        </p:nvSpPr>
        <p:spPr/>
        <p:txBody>
          <a:bodyPr/>
          <a:lstStyle/>
          <a:p>
            <a:pPr rtl="0"/>
            <a:fld id="{73B850FF-6169-4056-8077-06FFA93A5366}" type="slidenum">
              <a:rPr lang="fr-FR" noProof="0" smtClean="0"/>
              <a:pPr rtl="0"/>
              <a:t>25</a:t>
            </a:fld>
            <a:endParaRPr lang="fr-FR" noProof="0"/>
          </a:p>
        </p:txBody>
      </p:sp>
      <p:sp>
        <p:nvSpPr>
          <p:cNvPr id="6" name="Espace réservé du contenu 5">
            <a:extLst>
              <a:ext uri="{FF2B5EF4-FFF2-40B4-BE49-F238E27FC236}">
                <a16:creationId xmlns:a16="http://schemas.microsoft.com/office/drawing/2014/main" id="{4135FBB7-AED7-57C4-E94E-60961DF5B5DF}"/>
              </a:ext>
            </a:extLst>
          </p:cNvPr>
          <p:cNvSpPr>
            <a:spLocks noGrp="1"/>
          </p:cNvSpPr>
          <p:nvPr>
            <p:ph sz="quarter" idx="13"/>
          </p:nvPr>
        </p:nvSpPr>
        <p:spPr/>
        <p:txBody>
          <a:bodyPr lIns="91440" tIns="45720" rIns="91440" bIns="45720" rtlCol="0" anchor="t"/>
          <a:lstStyle/>
          <a:p>
            <a:r>
              <a:rPr lang="fr-FR" sz="1800" b="1" i="1" dirty="0">
                <a:solidFill>
                  <a:srgbClr val="000000"/>
                </a:solidFill>
                <a:effectLst/>
                <a:latin typeface="Calibri"/>
                <a:ea typeface="Times New Roman" panose="02020603050405020304" pitchFamily="18" charset="0"/>
                <a:cs typeface="Times New Roman"/>
              </a:rPr>
              <a:t>Les biais mnésiques</a:t>
            </a:r>
            <a:r>
              <a:rPr lang="fr-FR" sz="1800" i="1" dirty="0">
                <a:solidFill>
                  <a:srgbClr val="000000"/>
                </a:solidFill>
                <a:effectLst/>
                <a:latin typeface="Calibri"/>
                <a:ea typeface="Times New Roman" panose="02020603050405020304" pitchFamily="18" charset="0"/>
                <a:cs typeface="Times New Roman"/>
              </a:rPr>
              <a:t>. Assez nombreux </a:t>
            </a:r>
            <a:r>
              <a:rPr lang="fr-FR" sz="1800" i="1" dirty="0">
                <a:solidFill>
                  <a:srgbClr val="000000"/>
                </a:solidFill>
                <a:latin typeface="Calibri"/>
                <a:ea typeface="Times New Roman" panose="02020603050405020304" pitchFamily="18" charset="0"/>
                <a:cs typeface="Times New Roman"/>
              </a:rPr>
              <a:t>concernent</a:t>
            </a:r>
            <a:r>
              <a:rPr lang="fr-FR" sz="1800" i="1" dirty="0">
                <a:solidFill>
                  <a:srgbClr val="000000"/>
                </a:solidFill>
                <a:effectLst/>
                <a:latin typeface="Calibri"/>
                <a:ea typeface="Times New Roman" panose="02020603050405020304" pitchFamily="18" charset="0"/>
                <a:cs typeface="Times New Roman"/>
              </a:rPr>
              <a:t> le traitement de la mémoire</a:t>
            </a:r>
            <a:r>
              <a:rPr lang="fr-FR" sz="1800" i="1" dirty="0">
                <a:solidFill>
                  <a:srgbClr val="000000"/>
                </a:solidFill>
                <a:latin typeface="Calibri"/>
                <a:ea typeface="Times New Roman" panose="02020603050405020304" pitchFamily="18" charset="0"/>
                <a:cs typeface="Times New Roman"/>
              </a:rPr>
              <a:t>.</a:t>
            </a:r>
            <a:r>
              <a:rPr lang="fr-FR" sz="1800" i="1" dirty="0">
                <a:solidFill>
                  <a:srgbClr val="000000"/>
                </a:solidFill>
                <a:effectLst/>
                <a:latin typeface="Calibri"/>
                <a:ea typeface="Times New Roman" panose="02020603050405020304" pitchFamily="18" charset="0"/>
                <a:cs typeface="Times New Roman"/>
              </a:rPr>
              <a:t> La mémoire est liée à la perception (elle-même biaisée) car on se souvient consciemment de ce qu’on a bien perçu. Elle ajoute des distorsions supplémentaires car quand on accède au souvenir, on le modifie. </a:t>
            </a:r>
            <a:r>
              <a:rPr lang="fr-FR" sz="1800" b="1" i="1" dirty="0">
                <a:solidFill>
                  <a:srgbClr val="000000"/>
                </a:solidFill>
                <a:effectLst/>
                <a:latin typeface="Calibri"/>
                <a:ea typeface="Times New Roman" panose="02020603050405020304" pitchFamily="18" charset="0"/>
                <a:cs typeface="Times New Roman"/>
              </a:rPr>
              <a:t>Les émotions que l’on éprouve au moment de se souvenir de quelque chose peuvent transformer le souvenir de cette chose.</a:t>
            </a:r>
            <a:r>
              <a:rPr lang="fr-FR" sz="1800" i="1" dirty="0">
                <a:solidFill>
                  <a:srgbClr val="000000"/>
                </a:solidFill>
                <a:effectLst/>
                <a:latin typeface="Calibri"/>
                <a:ea typeface="Times New Roman" panose="02020603050405020304" pitchFamily="18" charset="0"/>
                <a:cs typeface="Times New Roman"/>
              </a:rPr>
              <a:t> Les biais mnésiques sont donc multiples. Les souvenirs sont altérés par la manière dont on traite l’information et les émotions.</a:t>
            </a:r>
          </a:p>
          <a:p>
            <a:r>
              <a:rPr lang="fr-FR" sz="1800" i="1" dirty="0">
                <a:solidFill>
                  <a:srgbClr val="000000"/>
                </a:solidFill>
                <a:latin typeface="Calibri"/>
                <a:ea typeface="Calibri" panose="020F0502020204030204" pitchFamily="34" charset="0"/>
                <a:cs typeface="Times New Roman"/>
              </a:rPr>
              <a:t>( Elisabeth Loftus, John C palmer)</a:t>
            </a:r>
          </a:p>
          <a:p>
            <a:r>
              <a:rPr lang="fr-FR" sz="1800" i="1" dirty="0">
                <a:solidFill>
                  <a:srgbClr val="000000"/>
                </a:solidFill>
                <a:effectLst/>
                <a:latin typeface="Calibri"/>
                <a:ea typeface="Calibri" panose="020F0502020204030204" pitchFamily="34" charset="0"/>
                <a:cs typeface="Times New Roman"/>
              </a:rPr>
              <a:t>Effet de primauté – Biais rétrospectif ou l’effet «  je le savais depuis le début «  </a:t>
            </a:r>
            <a:endParaRPr lang="fr-FR" sz="1800" dirty="0">
              <a:effectLst/>
              <a:latin typeface="Times New Roman"/>
              <a:ea typeface="Calibri" panose="020F0502020204030204" pitchFamily="34" charset="0"/>
              <a:cs typeface="Times New Roman"/>
            </a:endParaRPr>
          </a:p>
          <a:p>
            <a:endParaRPr lang="fr-FR" dirty="0"/>
          </a:p>
        </p:txBody>
      </p:sp>
    </p:spTree>
    <p:extLst>
      <p:ext uri="{BB962C8B-B14F-4D97-AF65-F5344CB8AC3E}">
        <p14:creationId xmlns:p14="http://schemas.microsoft.com/office/powerpoint/2010/main" val="3388427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17513BB-AEB6-9D6D-4094-969D26CFAC13}"/>
              </a:ext>
            </a:extLst>
          </p:cNvPr>
          <p:cNvSpPr>
            <a:spLocks noGrp="1"/>
          </p:cNvSpPr>
          <p:nvPr>
            <p:ph type="sldNum" sz="quarter" idx="12"/>
          </p:nvPr>
        </p:nvSpPr>
        <p:spPr/>
        <p:txBody>
          <a:bodyPr/>
          <a:lstStyle/>
          <a:p>
            <a:pPr rtl="0"/>
            <a:fld id="{73B850FF-6169-4056-8077-06FFA93A5366}" type="slidenum">
              <a:rPr lang="fr-FR" noProof="0" smtClean="0"/>
              <a:pPr rtl="0"/>
              <a:t>26</a:t>
            </a:fld>
            <a:endParaRPr lang="fr-FR" noProof="0"/>
          </a:p>
        </p:txBody>
      </p:sp>
      <p:sp>
        <p:nvSpPr>
          <p:cNvPr id="6" name="Espace réservé du contenu 5">
            <a:extLst>
              <a:ext uri="{FF2B5EF4-FFF2-40B4-BE49-F238E27FC236}">
                <a16:creationId xmlns:a16="http://schemas.microsoft.com/office/drawing/2014/main" id="{4925F1C3-BA56-5CE6-2055-DCA4C04BE649}"/>
              </a:ext>
            </a:extLst>
          </p:cNvPr>
          <p:cNvSpPr>
            <a:spLocks noGrp="1"/>
          </p:cNvSpPr>
          <p:nvPr>
            <p:ph sz="quarter" idx="13"/>
          </p:nvPr>
        </p:nvSpPr>
        <p:spPr/>
        <p:txBody>
          <a:bodyPr lIns="91440" tIns="45720" rIns="91440" bIns="45720" rtlCol="0" anchor="t"/>
          <a:lstStyle/>
          <a:p>
            <a:r>
              <a:rPr lang="fr-FR" sz="18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Les biais de jugement</a:t>
            </a:r>
            <a:r>
              <a:rPr lang="fr-FR" sz="18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Ils sont de plusieurs types et favorisent les idées fausses. Les préjugés sont ainsi considérés comme des biais de jugement Ce groupe est celui qui compte le plus de sous-catégories. Parmi les plus courants, on trouve, d’une part, l’appel à la probabilité qui consiste à considérer quelque chose comme vrai parce que cela peut probablement être le cas, ou encore le biais d’ancrage : être influencé par sa première impression.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1800" i="1" dirty="0">
              <a:solidFill>
                <a:srgbClr val="000000"/>
              </a:solidFill>
              <a:latin typeface="Calibri"/>
              <a:cs typeface="Times New Roman"/>
            </a:endParaRPr>
          </a:p>
          <a:p>
            <a:r>
              <a:rPr lang="fr-FR" sz="1800" i="1" dirty="0">
                <a:solidFill>
                  <a:srgbClr val="000000"/>
                </a:solidFill>
                <a:latin typeface="Calibri"/>
                <a:cs typeface="Times New Roman"/>
              </a:rPr>
              <a:t>Exemple le biais de stéréotype social- effet de halo </a:t>
            </a:r>
          </a:p>
          <a:p>
            <a:endParaRPr lang="fr-FR" dirty="0"/>
          </a:p>
        </p:txBody>
      </p:sp>
    </p:spTree>
    <p:extLst>
      <p:ext uri="{BB962C8B-B14F-4D97-AF65-F5344CB8AC3E}">
        <p14:creationId xmlns:p14="http://schemas.microsoft.com/office/powerpoint/2010/main" val="3234390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2051E-6089-B0FD-6026-E062F9F15C22}"/>
              </a:ext>
            </a:extLst>
          </p:cNvPr>
          <p:cNvSpPr>
            <a:spLocks noGrp="1"/>
          </p:cNvSpPr>
          <p:nvPr>
            <p:ph type="title"/>
          </p:nvPr>
        </p:nvSpPr>
        <p:spPr/>
        <p:txBody>
          <a:bodyPr lIns="91440" tIns="45720" rIns="91440" bIns="45720" rtlCol="0" anchor="t"/>
          <a:lstStyle/>
          <a:p>
            <a:r>
              <a:rPr lang="fr-FR" dirty="0"/>
              <a:t>Stéréotype social</a:t>
            </a:r>
          </a:p>
        </p:txBody>
      </p:sp>
      <p:sp>
        <p:nvSpPr>
          <p:cNvPr id="5" name="Espace réservé du numéro de diapositive 4">
            <a:extLst>
              <a:ext uri="{FF2B5EF4-FFF2-40B4-BE49-F238E27FC236}">
                <a16:creationId xmlns:a16="http://schemas.microsoft.com/office/drawing/2014/main" id="{532ACE72-870F-F1DE-29D9-8DF5C9250582}"/>
              </a:ext>
            </a:extLst>
          </p:cNvPr>
          <p:cNvSpPr>
            <a:spLocks noGrp="1"/>
          </p:cNvSpPr>
          <p:nvPr>
            <p:ph type="sldNum" sz="quarter" idx="12"/>
          </p:nvPr>
        </p:nvSpPr>
        <p:spPr/>
        <p:txBody>
          <a:bodyPr/>
          <a:lstStyle/>
          <a:p>
            <a:pPr rtl="0"/>
            <a:fld id="{73B850FF-6169-4056-8077-06FFA93A5366}" type="slidenum">
              <a:rPr lang="fr-FR" noProof="0" smtClean="0"/>
              <a:pPr rtl="0"/>
              <a:t>27</a:t>
            </a:fld>
            <a:endParaRPr lang="fr-FR" noProof="0"/>
          </a:p>
        </p:txBody>
      </p:sp>
      <p:sp>
        <p:nvSpPr>
          <p:cNvPr id="6" name="Espace réservé du contenu 5">
            <a:extLst>
              <a:ext uri="{FF2B5EF4-FFF2-40B4-BE49-F238E27FC236}">
                <a16:creationId xmlns:a16="http://schemas.microsoft.com/office/drawing/2014/main" id="{94D3C3FF-BCD7-91BF-62E5-E45359211D3B}"/>
              </a:ext>
            </a:extLst>
          </p:cNvPr>
          <p:cNvSpPr>
            <a:spLocks noGrp="1"/>
          </p:cNvSpPr>
          <p:nvPr>
            <p:ph sz="quarter" idx="13"/>
          </p:nvPr>
        </p:nvSpPr>
        <p:spPr/>
        <p:txBody>
          <a:bodyPr/>
          <a:lstStyle/>
          <a:p>
            <a:endParaRPr lang="fr-FR" sz="18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r>
              <a:rPr lang="fr-FR" sz="1800" i="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Est-ce que les femmes sont multi-tâches ? </a:t>
            </a:r>
          </a:p>
          <a:p>
            <a:endParaRPr lang="fr-FR" sz="18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sz="1800" i="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endParaRPr lang="fr-FR" sz="18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r>
              <a:rPr lang="fr-FR" sz="18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Steven j Spencer professeur de psychologie à l'université de le Ohio a voulu voir s'il était possible d'éliminer ce biais </a:t>
            </a:r>
          </a:p>
          <a:p>
            <a:endParaRPr lang="fr-FR" dirty="0"/>
          </a:p>
        </p:txBody>
      </p:sp>
    </p:spTree>
    <p:extLst>
      <p:ext uri="{BB962C8B-B14F-4D97-AF65-F5344CB8AC3E}">
        <p14:creationId xmlns:p14="http://schemas.microsoft.com/office/powerpoint/2010/main" val="1227264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6F3CB2C5-5229-9E96-7B60-0CA289D1EEE5}"/>
              </a:ext>
            </a:extLst>
          </p:cNvPr>
          <p:cNvPicPr>
            <a:picLocks noGrp="1" noChangeAspect="1"/>
          </p:cNvPicPr>
          <p:nvPr>
            <p:ph sz="half" idx="2"/>
          </p:nvPr>
        </p:nvPicPr>
        <p:blipFill>
          <a:blip r:embed="rId2"/>
          <a:stretch>
            <a:fillRect/>
          </a:stretch>
        </p:blipFill>
        <p:spPr>
          <a:xfrm>
            <a:off x="1651819" y="597435"/>
            <a:ext cx="9594736" cy="6260565"/>
          </a:xfrm>
          <a:prstGeom prst="rect">
            <a:avLst/>
          </a:prstGeom>
          <a:noFill/>
        </p:spPr>
      </p:pic>
      <p:sp>
        <p:nvSpPr>
          <p:cNvPr id="3" name="Espace réservé de la date 2" hidden="1">
            <a:extLst>
              <a:ext uri="{FF2B5EF4-FFF2-40B4-BE49-F238E27FC236}">
                <a16:creationId xmlns:a16="http://schemas.microsoft.com/office/drawing/2014/main" id="{5C3D72F3-3303-60F6-5097-669A84BC5C39}"/>
              </a:ext>
            </a:extLst>
          </p:cNvPr>
          <p:cNvSpPr>
            <a:spLocks noGrp="1"/>
          </p:cNvSpPr>
          <p:nvPr>
            <p:ph type="dt" sz="half" idx="10"/>
          </p:nvPr>
        </p:nvSpPr>
        <p:spPr/>
        <p:txBody>
          <a:bodyPr/>
          <a:lstStyle/>
          <a:p>
            <a:pPr rtl="0">
              <a:spcAft>
                <a:spcPts val="600"/>
              </a:spcAft>
            </a:pPr>
            <a:r>
              <a:rPr lang="fr-FR" noProof="0"/>
              <a:t>02/02/20XX</a:t>
            </a:r>
          </a:p>
        </p:txBody>
      </p:sp>
      <p:sp>
        <p:nvSpPr>
          <p:cNvPr id="4" name="Espace réservé du pied de page 3">
            <a:extLst>
              <a:ext uri="{FF2B5EF4-FFF2-40B4-BE49-F238E27FC236}">
                <a16:creationId xmlns:a16="http://schemas.microsoft.com/office/drawing/2014/main" id="{74AA14AE-09AB-FC4F-3727-C3C80C36345C}"/>
              </a:ext>
            </a:extLst>
          </p:cNvPr>
          <p:cNvSpPr>
            <a:spLocks noGrp="1"/>
          </p:cNvSpPr>
          <p:nvPr>
            <p:ph type="ftr" sz="quarter" idx="11"/>
          </p:nvPr>
        </p:nvSpPr>
        <p:spPr/>
        <p:txBody>
          <a:bodyPr/>
          <a:lstStyle/>
          <a:p>
            <a:pPr rtl="0">
              <a:spcAft>
                <a:spcPts val="600"/>
              </a:spcAft>
            </a:pPr>
            <a:endParaRPr lang="fr-FR" noProof="0" dirty="0"/>
          </a:p>
        </p:txBody>
      </p:sp>
      <p:sp>
        <p:nvSpPr>
          <p:cNvPr id="5" name="Espace réservé du numéro de diapositive 4" hidden="1">
            <a:extLst>
              <a:ext uri="{FF2B5EF4-FFF2-40B4-BE49-F238E27FC236}">
                <a16:creationId xmlns:a16="http://schemas.microsoft.com/office/drawing/2014/main" id="{98EAFFA9-3386-B46C-E8F3-0D0D8680014F}"/>
              </a:ext>
            </a:extLst>
          </p:cNvPr>
          <p:cNvSpPr>
            <a:spLocks noGrp="1"/>
          </p:cNvSpPr>
          <p:nvPr>
            <p:ph type="sldNum" sz="quarter" idx="12"/>
          </p:nvPr>
        </p:nvSpPr>
        <p:spPr/>
        <p:txBody>
          <a:bodyPr/>
          <a:lstStyle/>
          <a:p>
            <a:pPr rtl="0">
              <a:spcAft>
                <a:spcPts val="600"/>
              </a:spcAft>
            </a:pPr>
            <a:fld id="{73B850FF-6169-4056-8077-06FFA93A5366}" type="slidenum">
              <a:rPr lang="fr-FR" noProof="0" smtClean="0"/>
              <a:pPr rtl="0">
                <a:spcAft>
                  <a:spcPts val="600"/>
                </a:spcAft>
              </a:pPr>
              <a:t>28</a:t>
            </a:fld>
            <a:endParaRPr lang="fr-FR" noProof="0"/>
          </a:p>
        </p:txBody>
      </p:sp>
    </p:spTree>
    <p:extLst>
      <p:ext uri="{BB962C8B-B14F-4D97-AF65-F5344CB8AC3E}">
        <p14:creationId xmlns:p14="http://schemas.microsoft.com/office/powerpoint/2010/main" val="2649982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FA1A8-4EFC-402A-8E7A-EFD346B7EC70}"/>
              </a:ext>
            </a:extLst>
          </p:cNvPr>
          <p:cNvSpPr>
            <a:spLocks noGrp="1"/>
          </p:cNvSpPr>
          <p:nvPr>
            <p:ph type="title"/>
          </p:nvPr>
        </p:nvSpPr>
        <p:spPr>
          <a:xfrm>
            <a:off x="1198181" y="557191"/>
            <a:ext cx="9988166" cy="1325397"/>
          </a:xfrm>
        </p:spPr>
        <p:txBody>
          <a:bodyPr lIns="91440" tIns="45720" rIns="91440" bIns="45720" rtlCol="0" anchor="t">
            <a:normAutofit/>
          </a:bodyPr>
          <a:lstStyle/>
          <a:p>
            <a:r>
              <a:rPr lang="fr-FR" dirty="0"/>
              <a:t>La Vision des soft </a:t>
            </a:r>
            <a:r>
              <a:rPr lang="fr-FR" dirty="0" err="1"/>
              <a:t>skills</a:t>
            </a:r>
            <a:r>
              <a:rPr lang="fr-FR" dirty="0"/>
              <a:t>  </a:t>
            </a:r>
          </a:p>
        </p:txBody>
      </p:sp>
      <p:sp>
        <p:nvSpPr>
          <p:cNvPr id="12" name="Slide Number Placeholder 4">
            <a:extLst>
              <a:ext uri="{FF2B5EF4-FFF2-40B4-BE49-F238E27FC236}">
                <a16:creationId xmlns:a16="http://schemas.microsoft.com/office/drawing/2014/main" id="{C4B55428-0954-42CA-879E-10C1F2D87F48}"/>
              </a:ext>
            </a:extLst>
          </p:cNvPr>
          <p:cNvSpPr>
            <a:spLocks noGrp="1"/>
          </p:cNvSpPr>
          <p:nvPr>
            <p:ph type="sldNum" sz="quarter" idx="12"/>
          </p:nvPr>
        </p:nvSpPr>
        <p:spPr>
          <a:xfrm>
            <a:off x="9906000" y="6356350"/>
            <a:ext cx="1447800" cy="365125"/>
          </a:xfrm>
        </p:spPr>
        <p:txBody>
          <a:bodyPr/>
          <a:lstStyle/>
          <a:p>
            <a:pPr rtl="0">
              <a:spcAft>
                <a:spcPts val="600"/>
              </a:spcAft>
            </a:pPr>
            <a:fld id="{73B850FF-6169-4056-8077-06FFA93A5366}" type="slidenum">
              <a:rPr lang="fr-FR" noProof="0" smtClean="0"/>
              <a:pPr rtl="0">
                <a:spcAft>
                  <a:spcPts val="600"/>
                </a:spcAft>
              </a:pPr>
              <a:t>29</a:t>
            </a:fld>
            <a:endParaRPr lang="fr-FR" noProof="0"/>
          </a:p>
        </p:txBody>
      </p:sp>
      <p:sp>
        <p:nvSpPr>
          <p:cNvPr id="3" name="Espace réservé du contenu 2">
            <a:extLst>
              <a:ext uri="{FF2B5EF4-FFF2-40B4-BE49-F238E27FC236}">
                <a16:creationId xmlns:a16="http://schemas.microsoft.com/office/drawing/2014/main" id="{612EFCC9-F621-469F-9C72-B3CBDDA27AFC}"/>
              </a:ext>
            </a:extLst>
          </p:cNvPr>
          <p:cNvSpPr>
            <a:spLocks noGrp="1"/>
          </p:cNvSpPr>
          <p:nvPr>
            <p:ph sz="quarter" idx="13"/>
          </p:nvPr>
        </p:nvSpPr>
        <p:spPr>
          <a:xfrm>
            <a:off x="1433513" y="2343150"/>
            <a:ext cx="9324975" cy="3103493"/>
          </a:xfrm>
        </p:spPr>
        <p:txBody>
          <a:bodyPr lIns="91440" tIns="45720" rIns="91440" bIns="45720" rtlCol="0" anchor="t">
            <a:normAutofit/>
          </a:bodyPr>
          <a:lstStyle/>
          <a:p>
            <a:endParaRPr lang="fr-FR" dirty="0"/>
          </a:p>
          <a:p>
            <a:endParaRPr lang="fr-FR"/>
          </a:p>
          <a:p>
            <a:pPr marL="0" indent="0">
              <a:buNone/>
            </a:pPr>
            <a:endParaRPr lang="fr-FR"/>
          </a:p>
        </p:txBody>
      </p:sp>
      <p:pic>
        <p:nvPicPr>
          <p:cNvPr id="4" name="Image 4">
            <a:extLst>
              <a:ext uri="{FF2B5EF4-FFF2-40B4-BE49-F238E27FC236}">
                <a16:creationId xmlns:a16="http://schemas.microsoft.com/office/drawing/2014/main" id="{4A533412-8548-2903-2B8D-70D3E8A53FB4}"/>
              </a:ext>
            </a:extLst>
          </p:cNvPr>
          <p:cNvPicPr>
            <a:picLocks noChangeAspect="1"/>
          </p:cNvPicPr>
          <p:nvPr/>
        </p:nvPicPr>
        <p:blipFill>
          <a:blip r:embed="rId2"/>
          <a:stretch>
            <a:fillRect/>
          </a:stretch>
        </p:blipFill>
        <p:spPr>
          <a:xfrm>
            <a:off x="2787650" y="1215106"/>
            <a:ext cx="6807200" cy="5356475"/>
          </a:xfrm>
          <a:prstGeom prst="rect">
            <a:avLst/>
          </a:prstGeom>
        </p:spPr>
      </p:pic>
    </p:spTree>
    <p:extLst>
      <p:ext uri="{BB962C8B-B14F-4D97-AF65-F5344CB8AC3E}">
        <p14:creationId xmlns:p14="http://schemas.microsoft.com/office/powerpoint/2010/main" val="115255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B00EBB-E529-9402-6E71-30E100BA5237}"/>
              </a:ext>
            </a:extLst>
          </p:cNvPr>
          <p:cNvSpPr>
            <a:spLocks noGrp="1"/>
          </p:cNvSpPr>
          <p:nvPr>
            <p:ph type="title"/>
          </p:nvPr>
        </p:nvSpPr>
        <p:spPr/>
        <p:txBody>
          <a:bodyPr/>
          <a:lstStyle/>
          <a:p>
            <a:r>
              <a:rPr lang="fr-FR" dirty="0"/>
              <a:t>Aptitudes visées et chronologie </a:t>
            </a:r>
          </a:p>
        </p:txBody>
      </p:sp>
      <p:sp>
        <p:nvSpPr>
          <p:cNvPr id="5" name="Espace réservé du numéro de diapositive 4">
            <a:extLst>
              <a:ext uri="{FF2B5EF4-FFF2-40B4-BE49-F238E27FC236}">
                <a16:creationId xmlns:a16="http://schemas.microsoft.com/office/drawing/2014/main" id="{0613D404-1D6A-B941-9B65-B2214DE918A1}"/>
              </a:ext>
            </a:extLst>
          </p:cNvPr>
          <p:cNvSpPr>
            <a:spLocks noGrp="1"/>
          </p:cNvSpPr>
          <p:nvPr>
            <p:ph type="sldNum" sz="quarter" idx="12"/>
          </p:nvPr>
        </p:nvSpPr>
        <p:spPr/>
        <p:txBody>
          <a:bodyPr/>
          <a:lstStyle/>
          <a:p>
            <a:pPr rtl="0"/>
            <a:fld id="{73B850FF-6169-4056-8077-06FFA93A5366}" type="slidenum">
              <a:rPr lang="fr-FR" noProof="0" smtClean="0"/>
              <a:pPr rtl="0"/>
              <a:t>3</a:t>
            </a:fld>
            <a:endParaRPr lang="fr-FR" noProof="0"/>
          </a:p>
        </p:txBody>
      </p:sp>
      <p:sp>
        <p:nvSpPr>
          <p:cNvPr id="6" name="Espace réservé du contenu 5">
            <a:extLst>
              <a:ext uri="{FF2B5EF4-FFF2-40B4-BE49-F238E27FC236}">
                <a16:creationId xmlns:a16="http://schemas.microsoft.com/office/drawing/2014/main" id="{6A3DB900-9B59-F72B-75C4-AD9C1E313D0E}"/>
              </a:ext>
            </a:extLst>
          </p:cNvPr>
          <p:cNvSpPr>
            <a:spLocks noGrp="1"/>
          </p:cNvSpPr>
          <p:nvPr>
            <p:ph sz="quarter" idx="13"/>
          </p:nvPr>
        </p:nvSpPr>
        <p:spPr/>
        <p:txBody>
          <a:bodyPr/>
          <a:lstStyle/>
          <a:p>
            <a:pPr algn="l">
              <a:buFont typeface="+mj-lt"/>
              <a:buAutoNum type="arabicPeriod"/>
            </a:pPr>
            <a:r>
              <a:rPr lang="fr-FR" b="1" i="0" dirty="0">
                <a:solidFill>
                  <a:srgbClr val="1D2125"/>
                </a:solidFill>
                <a:effectLst/>
                <a:latin typeface="-apple-system"/>
              </a:rPr>
              <a:t>Connaissance de soi</a:t>
            </a:r>
            <a:r>
              <a:rPr lang="fr-FR" b="0" i="0" dirty="0">
                <a:solidFill>
                  <a:srgbClr val="1D2125"/>
                </a:solidFill>
                <a:effectLst/>
                <a:latin typeface="-apple-system"/>
              </a:rPr>
              <a:t> : Cours + Travail asynchrone + TD de 1 heure</a:t>
            </a:r>
          </a:p>
          <a:p>
            <a:pPr algn="l">
              <a:buFont typeface="+mj-lt"/>
              <a:buAutoNum type="arabicPeriod"/>
            </a:pPr>
            <a:r>
              <a:rPr lang="fr-FR" b="1" i="0" dirty="0">
                <a:solidFill>
                  <a:srgbClr val="1D2125"/>
                </a:solidFill>
                <a:effectLst/>
                <a:latin typeface="-apple-system"/>
              </a:rPr>
              <a:t>Collaboration efficace</a:t>
            </a:r>
            <a:r>
              <a:rPr lang="fr-FR" b="0" i="0" dirty="0">
                <a:solidFill>
                  <a:srgbClr val="1D2125"/>
                </a:solidFill>
                <a:effectLst/>
                <a:latin typeface="-apple-system"/>
              </a:rPr>
              <a:t> :  TD 3 heures</a:t>
            </a:r>
          </a:p>
          <a:p>
            <a:pPr algn="l">
              <a:buFont typeface="+mj-lt"/>
              <a:buAutoNum type="arabicPeriod"/>
            </a:pPr>
            <a:r>
              <a:rPr lang="fr-FR" b="1" i="0" dirty="0">
                <a:solidFill>
                  <a:srgbClr val="1D2125"/>
                </a:solidFill>
                <a:effectLst/>
                <a:latin typeface="-apple-system"/>
              </a:rPr>
              <a:t>Gestion des émotions</a:t>
            </a:r>
            <a:r>
              <a:rPr lang="fr-FR" b="0" i="0" dirty="0">
                <a:solidFill>
                  <a:srgbClr val="1D2125"/>
                </a:solidFill>
                <a:effectLst/>
                <a:latin typeface="-apple-system"/>
              </a:rPr>
              <a:t> : Cours + TD 3 heures </a:t>
            </a:r>
          </a:p>
          <a:p>
            <a:pPr algn="l">
              <a:buFont typeface="+mj-lt"/>
              <a:buAutoNum type="arabicPeriod"/>
            </a:pPr>
            <a:r>
              <a:rPr lang="fr-FR" b="1" i="0" dirty="0">
                <a:solidFill>
                  <a:srgbClr val="1D2125"/>
                </a:solidFill>
                <a:effectLst/>
                <a:latin typeface="-apple-system"/>
              </a:rPr>
              <a:t>Vision du monde et biais cognitifs</a:t>
            </a:r>
            <a:r>
              <a:rPr lang="fr-FR" b="0" i="0" dirty="0">
                <a:solidFill>
                  <a:srgbClr val="1D2125"/>
                </a:solidFill>
                <a:effectLst/>
                <a:latin typeface="-apple-system"/>
              </a:rPr>
              <a:t> : Cours </a:t>
            </a:r>
          </a:p>
          <a:p>
            <a:pPr algn="l">
              <a:buFont typeface="+mj-lt"/>
              <a:buAutoNum type="arabicPeriod"/>
            </a:pPr>
            <a:r>
              <a:rPr lang="fr-FR" b="1" i="0" dirty="0">
                <a:solidFill>
                  <a:srgbClr val="1D2125"/>
                </a:solidFill>
                <a:effectLst/>
                <a:latin typeface="-apple-system"/>
              </a:rPr>
              <a:t>Valeur intrinsèque et responsabilité</a:t>
            </a:r>
            <a:r>
              <a:rPr lang="fr-FR" b="0" i="0" dirty="0">
                <a:solidFill>
                  <a:srgbClr val="1D2125"/>
                </a:solidFill>
                <a:effectLst/>
                <a:latin typeface="-apple-system"/>
              </a:rPr>
              <a:t> : </a:t>
            </a:r>
            <a:r>
              <a:rPr lang="fr-FR" b="1" i="0" dirty="0">
                <a:solidFill>
                  <a:srgbClr val="1D2125"/>
                </a:solidFill>
                <a:effectLst/>
                <a:latin typeface="-apple-system"/>
              </a:rPr>
              <a:t>Identification des talents et succès</a:t>
            </a:r>
            <a:r>
              <a:rPr lang="fr-FR" b="0" i="0" dirty="0">
                <a:solidFill>
                  <a:srgbClr val="1D2125"/>
                </a:solidFill>
                <a:effectLst/>
                <a:latin typeface="-apple-system"/>
              </a:rPr>
              <a:t> : cours + travail asynchrone + TD 1 heure</a:t>
            </a:r>
          </a:p>
          <a:p>
            <a:endParaRPr lang="fr-FR" dirty="0"/>
          </a:p>
        </p:txBody>
      </p:sp>
    </p:spTree>
    <p:extLst>
      <p:ext uri="{BB962C8B-B14F-4D97-AF65-F5344CB8AC3E}">
        <p14:creationId xmlns:p14="http://schemas.microsoft.com/office/powerpoint/2010/main" val="1987522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B8C6186-C04B-2156-B417-48A9D8ECAC30}"/>
              </a:ext>
            </a:extLst>
          </p:cNvPr>
          <p:cNvSpPr>
            <a:spLocks noGrp="1"/>
          </p:cNvSpPr>
          <p:nvPr>
            <p:ph type="sldNum" sz="quarter" idx="12"/>
          </p:nvPr>
        </p:nvSpPr>
        <p:spPr/>
        <p:txBody>
          <a:bodyPr/>
          <a:lstStyle/>
          <a:p>
            <a:pPr rtl="0"/>
            <a:fld id="{73B850FF-6169-4056-8077-06FFA93A5366}" type="slidenum">
              <a:rPr lang="fr-FR" noProof="0" smtClean="0"/>
              <a:pPr rtl="0"/>
              <a:t>30</a:t>
            </a:fld>
            <a:endParaRPr lang="fr-FR" noProof="0"/>
          </a:p>
        </p:txBody>
      </p:sp>
      <p:sp>
        <p:nvSpPr>
          <p:cNvPr id="6" name="Espace réservé du contenu 5">
            <a:extLst>
              <a:ext uri="{FF2B5EF4-FFF2-40B4-BE49-F238E27FC236}">
                <a16:creationId xmlns:a16="http://schemas.microsoft.com/office/drawing/2014/main" id="{D816D759-D0F7-DB10-B76A-B48E3237B606}"/>
              </a:ext>
            </a:extLst>
          </p:cNvPr>
          <p:cNvSpPr>
            <a:spLocks noGrp="1"/>
          </p:cNvSpPr>
          <p:nvPr>
            <p:ph sz="quarter" idx="13"/>
          </p:nvPr>
        </p:nvSpPr>
        <p:spPr/>
        <p:txBody>
          <a:bodyPr lIns="91440" tIns="45720" rIns="91440" bIns="45720" rtlCol="0" anchor="t"/>
          <a:lstStyle/>
          <a:p>
            <a:r>
              <a:rPr lang="fr-FR" sz="18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Les biais de raisonnement</a:t>
            </a:r>
            <a:r>
              <a:rPr lang="fr-FR" sz="18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Ces erreurs d’analyse peuvent par exemple nous conduire à préférer les éléments qui confirment plutôt que ceux qui infirment une hypothèse ou encore à considérer des paramètres comme étant représentatifs d’une population</a:t>
            </a:r>
            <a:endParaRPr lang="fr-FR" dirty="0">
              <a:solidFill>
                <a:srgbClr val="201449"/>
              </a:solidFill>
              <a:effectLst/>
              <a:latin typeface="Avenir Next LT Pro"/>
              <a:ea typeface="Times New Roman" panose="02020603050405020304" pitchFamily="18" charset="0"/>
              <a:cs typeface="Times New Roman" panose="02020603050405020304" pitchFamily="18" charset="0"/>
            </a:endParaRPr>
          </a:p>
          <a:p>
            <a:endParaRPr lang="fr-FR" sz="1800" i="1" dirty="0">
              <a:solidFill>
                <a:srgbClr val="000000"/>
              </a:solidFill>
              <a:latin typeface="Calibri"/>
              <a:cs typeface="Times New Roman"/>
            </a:endParaRPr>
          </a:p>
          <a:p>
            <a:r>
              <a:rPr lang="fr-FR" sz="1800" i="1" dirty="0">
                <a:solidFill>
                  <a:srgbClr val="000000"/>
                </a:solidFill>
                <a:latin typeface="Calibri"/>
                <a:cs typeface="Times New Roman"/>
              </a:rPr>
              <a:t>Ex le biais de confirmation.  Biais  de cadrage </a:t>
            </a:r>
          </a:p>
          <a:p>
            <a:endParaRPr lang="fr-FR" sz="1800" dirty="0">
              <a:ea typeface="+mn-lt"/>
              <a:cs typeface="+mn-lt"/>
            </a:endParaRPr>
          </a:p>
          <a:p>
            <a:r>
              <a:rPr lang="fr-FR" sz="1800" i="1" u="sng" dirty="0">
                <a:ea typeface="+mn-lt"/>
                <a:cs typeface="+mn-lt"/>
                <a:hlinkClick r:id="rId2"/>
              </a:rPr>
              <a:t>https://www.youtube.com/watch?v=wXnqbLTg2cc</a:t>
            </a:r>
            <a:endParaRPr lang="fr-FR" sz="1800" dirty="0">
              <a:ea typeface="+mn-lt"/>
              <a:cs typeface="+mn-lt"/>
            </a:endParaRPr>
          </a:p>
          <a:p>
            <a:endParaRPr lang="fr-FR" sz="1800" i="1" dirty="0">
              <a:solidFill>
                <a:srgbClr val="000000"/>
              </a:solidFill>
              <a:latin typeface="Calibri"/>
              <a:cs typeface="Times New Roman"/>
            </a:endParaRPr>
          </a:p>
        </p:txBody>
      </p:sp>
    </p:spTree>
    <p:extLst>
      <p:ext uri="{BB962C8B-B14F-4D97-AF65-F5344CB8AC3E}">
        <p14:creationId xmlns:p14="http://schemas.microsoft.com/office/powerpoint/2010/main" val="2752950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7E6F8-584E-F49C-F70C-F89F6D741D9E}"/>
              </a:ext>
            </a:extLst>
          </p:cNvPr>
          <p:cNvSpPr>
            <a:spLocks noGrp="1"/>
          </p:cNvSpPr>
          <p:nvPr>
            <p:ph type="title"/>
          </p:nvPr>
        </p:nvSpPr>
        <p:spPr/>
        <p:txBody>
          <a:bodyPr/>
          <a:lstStyle/>
          <a:p>
            <a:r>
              <a:rPr lang="fr-FR" dirty="0"/>
              <a:t>Biais de confirmation </a:t>
            </a:r>
          </a:p>
        </p:txBody>
      </p:sp>
      <p:sp>
        <p:nvSpPr>
          <p:cNvPr id="5" name="Espace réservé du numéro de diapositive 4">
            <a:extLst>
              <a:ext uri="{FF2B5EF4-FFF2-40B4-BE49-F238E27FC236}">
                <a16:creationId xmlns:a16="http://schemas.microsoft.com/office/drawing/2014/main" id="{287D4709-1B02-7FB6-369F-4DAFE3FBEC86}"/>
              </a:ext>
            </a:extLst>
          </p:cNvPr>
          <p:cNvSpPr>
            <a:spLocks noGrp="1"/>
          </p:cNvSpPr>
          <p:nvPr>
            <p:ph type="sldNum" sz="quarter" idx="12"/>
          </p:nvPr>
        </p:nvSpPr>
        <p:spPr/>
        <p:txBody>
          <a:bodyPr/>
          <a:lstStyle/>
          <a:p>
            <a:pPr rtl="0"/>
            <a:fld id="{73B850FF-6169-4056-8077-06FFA93A5366}" type="slidenum">
              <a:rPr lang="fr-FR" noProof="0" smtClean="0"/>
              <a:pPr rtl="0"/>
              <a:t>31</a:t>
            </a:fld>
            <a:endParaRPr lang="fr-FR" noProof="0"/>
          </a:p>
        </p:txBody>
      </p:sp>
      <p:pic>
        <p:nvPicPr>
          <p:cNvPr id="4" name="Espace réservé du contenu 3">
            <a:extLst>
              <a:ext uri="{FF2B5EF4-FFF2-40B4-BE49-F238E27FC236}">
                <a16:creationId xmlns:a16="http://schemas.microsoft.com/office/drawing/2014/main" id="{6B01C82F-98E5-ACB4-1E73-F2642551409B}"/>
              </a:ext>
            </a:extLst>
          </p:cNvPr>
          <p:cNvPicPr>
            <a:picLocks noGrp="1" noChangeAspect="1"/>
          </p:cNvPicPr>
          <p:nvPr>
            <p:ph sz="quarter" idx="13"/>
          </p:nvPr>
        </p:nvPicPr>
        <p:blipFill>
          <a:blip r:embed="rId2"/>
          <a:stretch>
            <a:fillRect/>
          </a:stretch>
        </p:blipFill>
        <p:spPr>
          <a:xfrm>
            <a:off x="2610465" y="1860470"/>
            <a:ext cx="7123469" cy="4616959"/>
          </a:xfrm>
        </p:spPr>
      </p:pic>
    </p:spTree>
    <p:extLst>
      <p:ext uri="{BB962C8B-B14F-4D97-AF65-F5344CB8AC3E}">
        <p14:creationId xmlns:p14="http://schemas.microsoft.com/office/powerpoint/2010/main" val="3324773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FA1A8-4EFC-402A-8E7A-EFD346B7EC70}"/>
              </a:ext>
            </a:extLst>
          </p:cNvPr>
          <p:cNvSpPr>
            <a:spLocks noGrp="1"/>
          </p:cNvSpPr>
          <p:nvPr>
            <p:ph type="title"/>
          </p:nvPr>
        </p:nvSpPr>
        <p:spPr>
          <a:xfrm>
            <a:off x="1198181" y="557191"/>
            <a:ext cx="9988166" cy="1325397"/>
          </a:xfrm>
        </p:spPr>
        <p:txBody>
          <a:bodyPr lIns="91440" tIns="45720" rIns="91440" bIns="45720" rtlCol="0" anchor="t">
            <a:normAutofit fontScale="90000"/>
          </a:bodyPr>
          <a:lstStyle/>
          <a:p>
            <a:r>
              <a:rPr lang="fr-FR" dirty="0"/>
              <a:t>Corrélation entre consommation de chocolat et prix Nobel </a:t>
            </a:r>
            <a:endParaRPr lang="fr-FR" dirty="0">
              <a:cs typeface="Posterama"/>
            </a:endParaRPr>
          </a:p>
        </p:txBody>
      </p:sp>
      <p:sp>
        <p:nvSpPr>
          <p:cNvPr id="12" name="Slide Number Placeholder 4">
            <a:extLst>
              <a:ext uri="{FF2B5EF4-FFF2-40B4-BE49-F238E27FC236}">
                <a16:creationId xmlns:a16="http://schemas.microsoft.com/office/drawing/2014/main" id="{C4B55428-0954-42CA-879E-10C1F2D87F48}"/>
              </a:ext>
            </a:extLst>
          </p:cNvPr>
          <p:cNvSpPr>
            <a:spLocks noGrp="1"/>
          </p:cNvSpPr>
          <p:nvPr>
            <p:ph type="sldNum" sz="quarter" idx="12"/>
          </p:nvPr>
        </p:nvSpPr>
        <p:spPr>
          <a:xfrm>
            <a:off x="9906000" y="6356350"/>
            <a:ext cx="1447800" cy="365125"/>
          </a:xfrm>
        </p:spPr>
        <p:txBody>
          <a:bodyPr/>
          <a:lstStyle/>
          <a:p>
            <a:pPr rtl="0">
              <a:spcAft>
                <a:spcPts val="600"/>
              </a:spcAft>
            </a:pPr>
            <a:fld id="{73B850FF-6169-4056-8077-06FFA93A5366}" type="slidenum">
              <a:rPr lang="fr-FR" noProof="0" smtClean="0"/>
              <a:pPr rtl="0">
                <a:spcAft>
                  <a:spcPts val="600"/>
                </a:spcAft>
              </a:pPr>
              <a:t>32</a:t>
            </a:fld>
            <a:endParaRPr lang="fr-FR" noProof="0"/>
          </a:p>
        </p:txBody>
      </p:sp>
      <p:sp>
        <p:nvSpPr>
          <p:cNvPr id="3" name="Espace réservé du contenu 2">
            <a:extLst>
              <a:ext uri="{FF2B5EF4-FFF2-40B4-BE49-F238E27FC236}">
                <a16:creationId xmlns:a16="http://schemas.microsoft.com/office/drawing/2014/main" id="{612EFCC9-F621-469F-9C72-B3CBDDA27AFC}"/>
              </a:ext>
            </a:extLst>
          </p:cNvPr>
          <p:cNvSpPr>
            <a:spLocks noGrp="1"/>
          </p:cNvSpPr>
          <p:nvPr>
            <p:ph sz="quarter" idx="13"/>
          </p:nvPr>
        </p:nvSpPr>
        <p:spPr>
          <a:xfrm>
            <a:off x="1433513" y="2343150"/>
            <a:ext cx="9324975" cy="3103493"/>
          </a:xfrm>
        </p:spPr>
        <p:txBody>
          <a:bodyPr lIns="91440" tIns="45720" rIns="91440" bIns="45720" rtlCol="0" anchor="t">
            <a:normAutofit/>
          </a:bodyPr>
          <a:lstStyle/>
          <a:p>
            <a:endParaRPr lang="fr-FR" dirty="0"/>
          </a:p>
          <a:p>
            <a:endParaRPr lang="fr-FR"/>
          </a:p>
          <a:p>
            <a:pPr marL="0" indent="0">
              <a:buNone/>
            </a:pPr>
            <a:endParaRPr lang="fr-FR"/>
          </a:p>
        </p:txBody>
      </p:sp>
      <p:pic>
        <p:nvPicPr>
          <p:cNvPr id="5" name="Image 5">
            <a:extLst>
              <a:ext uri="{FF2B5EF4-FFF2-40B4-BE49-F238E27FC236}">
                <a16:creationId xmlns:a16="http://schemas.microsoft.com/office/drawing/2014/main" id="{0562CED9-7AD1-C783-F2A8-42946D51E1E6}"/>
              </a:ext>
            </a:extLst>
          </p:cNvPr>
          <p:cNvPicPr>
            <a:picLocks noChangeAspect="1"/>
          </p:cNvPicPr>
          <p:nvPr/>
        </p:nvPicPr>
        <p:blipFill>
          <a:blip r:embed="rId2"/>
          <a:stretch>
            <a:fillRect/>
          </a:stretch>
        </p:blipFill>
        <p:spPr>
          <a:xfrm>
            <a:off x="3584832" y="2213842"/>
            <a:ext cx="6312928" cy="4304422"/>
          </a:xfrm>
          <a:prstGeom prst="rect">
            <a:avLst/>
          </a:prstGeom>
        </p:spPr>
      </p:pic>
    </p:spTree>
    <p:extLst>
      <p:ext uri="{BB962C8B-B14F-4D97-AF65-F5344CB8AC3E}">
        <p14:creationId xmlns:p14="http://schemas.microsoft.com/office/powerpoint/2010/main" val="367820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156E2D-F550-5913-9F49-777736BE2BC7}"/>
              </a:ext>
            </a:extLst>
          </p:cNvPr>
          <p:cNvSpPr>
            <a:spLocks noGrp="1"/>
          </p:cNvSpPr>
          <p:nvPr>
            <p:ph type="title"/>
          </p:nvPr>
        </p:nvSpPr>
        <p:spPr/>
        <p:txBody>
          <a:bodyPr lIns="91440" tIns="45720" rIns="91440" bIns="45720" rtlCol="0" anchor="t"/>
          <a:lstStyle/>
          <a:p>
            <a:r>
              <a:rPr lang="fr-FR" dirty="0">
                <a:cs typeface="Posterama"/>
              </a:rPr>
              <a:t>L'utilisation des biais </a:t>
            </a:r>
            <a:endParaRPr lang="fr-FR" dirty="0"/>
          </a:p>
        </p:txBody>
      </p:sp>
      <p:sp>
        <p:nvSpPr>
          <p:cNvPr id="5" name="Espace réservé du numéro de diapositive 4">
            <a:extLst>
              <a:ext uri="{FF2B5EF4-FFF2-40B4-BE49-F238E27FC236}">
                <a16:creationId xmlns:a16="http://schemas.microsoft.com/office/drawing/2014/main" id="{83F0FAEB-7108-E996-E68F-C29B1C575AF7}"/>
              </a:ext>
            </a:extLst>
          </p:cNvPr>
          <p:cNvSpPr>
            <a:spLocks noGrp="1"/>
          </p:cNvSpPr>
          <p:nvPr>
            <p:ph type="sldNum" sz="quarter" idx="12"/>
          </p:nvPr>
        </p:nvSpPr>
        <p:spPr/>
        <p:txBody>
          <a:bodyPr/>
          <a:lstStyle/>
          <a:p>
            <a:pPr rtl="0"/>
            <a:fld id="{73B850FF-6169-4056-8077-06FFA93A5366}" type="slidenum">
              <a:rPr lang="fr-FR" noProof="0" smtClean="0"/>
              <a:pPr rtl="0"/>
              <a:t>33</a:t>
            </a:fld>
            <a:endParaRPr lang="fr-FR" noProof="0"/>
          </a:p>
        </p:txBody>
      </p:sp>
      <p:sp>
        <p:nvSpPr>
          <p:cNvPr id="6" name="Espace réservé du contenu 5">
            <a:extLst>
              <a:ext uri="{FF2B5EF4-FFF2-40B4-BE49-F238E27FC236}">
                <a16:creationId xmlns:a16="http://schemas.microsoft.com/office/drawing/2014/main" id="{A3D0A89E-3D78-1ACA-BC4C-86F1EBEC79D5}"/>
              </a:ext>
            </a:extLst>
          </p:cNvPr>
          <p:cNvSpPr>
            <a:spLocks noGrp="1"/>
          </p:cNvSpPr>
          <p:nvPr>
            <p:ph sz="quarter" idx="13"/>
          </p:nvPr>
        </p:nvSpPr>
        <p:spPr/>
        <p:txBody>
          <a:bodyPr lIns="91440" tIns="45720" rIns="91440" bIns="45720" rtlCol="0" anchor="t"/>
          <a:lstStyle/>
          <a:p>
            <a:r>
              <a:rPr lang="fr-FR" dirty="0"/>
              <a:t>- Dans le marketing</a:t>
            </a:r>
          </a:p>
          <a:p>
            <a:r>
              <a:rPr lang="fr-FR" dirty="0"/>
              <a:t>- La notion de </a:t>
            </a:r>
            <a:r>
              <a:rPr lang="fr-FR" dirty="0" err="1"/>
              <a:t>Nudges</a:t>
            </a:r>
            <a:endParaRPr lang="fr-FR" dirty="0"/>
          </a:p>
          <a:p>
            <a:r>
              <a:rPr lang="fr-FR" dirty="0"/>
              <a:t> </a:t>
            </a:r>
          </a:p>
        </p:txBody>
      </p:sp>
      <p:pic>
        <p:nvPicPr>
          <p:cNvPr id="4" name="Image 3">
            <a:extLst>
              <a:ext uri="{FF2B5EF4-FFF2-40B4-BE49-F238E27FC236}">
                <a16:creationId xmlns:a16="http://schemas.microsoft.com/office/drawing/2014/main" id="{F45D1A6B-5994-31A8-24E3-11CAF3DDFC90}"/>
              </a:ext>
            </a:extLst>
          </p:cNvPr>
          <p:cNvPicPr>
            <a:picLocks noChangeAspect="1"/>
          </p:cNvPicPr>
          <p:nvPr/>
        </p:nvPicPr>
        <p:blipFill>
          <a:blip r:embed="rId2"/>
          <a:stretch>
            <a:fillRect/>
          </a:stretch>
        </p:blipFill>
        <p:spPr>
          <a:xfrm>
            <a:off x="7295398" y="3316287"/>
            <a:ext cx="2181225" cy="2809875"/>
          </a:xfrm>
          <a:prstGeom prst="rect">
            <a:avLst/>
          </a:prstGeom>
        </p:spPr>
      </p:pic>
    </p:spTree>
    <p:extLst>
      <p:ext uri="{BB962C8B-B14F-4D97-AF65-F5344CB8AC3E}">
        <p14:creationId xmlns:p14="http://schemas.microsoft.com/office/powerpoint/2010/main" val="778829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305FE-C204-5B03-033B-AF3CE54CD428}"/>
              </a:ext>
            </a:extLst>
          </p:cNvPr>
          <p:cNvSpPr>
            <a:spLocks noGrp="1"/>
          </p:cNvSpPr>
          <p:nvPr>
            <p:ph type="title"/>
          </p:nvPr>
        </p:nvSpPr>
        <p:spPr/>
        <p:txBody>
          <a:bodyPr lIns="91440" tIns="45720" rIns="91440" bIns="45720" rtlCol="0" anchor="t"/>
          <a:lstStyle/>
          <a:p>
            <a:r>
              <a:rPr lang="fr-FR" sz="2400" b="1" dirty="0">
                <a:solidFill>
                  <a:srgbClr val="004052"/>
                </a:solidFill>
                <a:latin typeface="Montserrat"/>
              </a:rPr>
              <a:t>Comment</a:t>
            </a:r>
            <a:r>
              <a:rPr lang="fr-FR" sz="2400" b="1" i="0" dirty="0">
                <a:solidFill>
                  <a:srgbClr val="004052"/>
                </a:solidFill>
                <a:effectLst/>
                <a:latin typeface="Montserrat"/>
              </a:rPr>
              <a:t> les biais cognitifs sont utilisés dans le domaine du marketing pour augmenter les ventes et les bénéfices</a:t>
            </a:r>
            <a:r>
              <a:rPr lang="fr-FR" b="1" i="0" dirty="0">
                <a:solidFill>
                  <a:srgbClr val="004052"/>
                </a:solidFill>
                <a:effectLst/>
                <a:latin typeface="Montserrat"/>
              </a:rPr>
              <a:t>.</a:t>
            </a:r>
            <a:endParaRPr lang="fr-FR" dirty="0">
              <a:latin typeface="Montserrat"/>
            </a:endParaRPr>
          </a:p>
        </p:txBody>
      </p:sp>
      <p:sp>
        <p:nvSpPr>
          <p:cNvPr id="5" name="Espace réservé du numéro de diapositive 4">
            <a:extLst>
              <a:ext uri="{FF2B5EF4-FFF2-40B4-BE49-F238E27FC236}">
                <a16:creationId xmlns:a16="http://schemas.microsoft.com/office/drawing/2014/main" id="{B04A19BF-A5BF-08F4-EDB1-0CA144C12C4E}"/>
              </a:ext>
            </a:extLst>
          </p:cNvPr>
          <p:cNvSpPr>
            <a:spLocks noGrp="1"/>
          </p:cNvSpPr>
          <p:nvPr>
            <p:ph type="sldNum" sz="quarter" idx="12"/>
          </p:nvPr>
        </p:nvSpPr>
        <p:spPr/>
        <p:txBody>
          <a:bodyPr/>
          <a:lstStyle/>
          <a:p>
            <a:pPr rtl="0"/>
            <a:fld id="{73B850FF-6169-4056-8077-06FFA93A5366}" type="slidenum">
              <a:rPr lang="fr-FR" noProof="0" smtClean="0"/>
              <a:pPr rtl="0"/>
              <a:t>34</a:t>
            </a:fld>
            <a:endParaRPr lang="fr-FR" noProof="0"/>
          </a:p>
        </p:txBody>
      </p:sp>
      <p:sp>
        <p:nvSpPr>
          <p:cNvPr id="6" name="Espace réservé du contenu 5">
            <a:extLst>
              <a:ext uri="{FF2B5EF4-FFF2-40B4-BE49-F238E27FC236}">
                <a16:creationId xmlns:a16="http://schemas.microsoft.com/office/drawing/2014/main" id="{0EF57B1E-7B14-F0E6-52E2-B9804EFD5128}"/>
              </a:ext>
            </a:extLst>
          </p:cNvPr>
          <p:cNvSpPr>
            <a:spLocks noGrp="1"/>
          </p:cNvSpPr>
          <p:nvPr>
            <p:ph sz="quarter" idx="13"/>
          </p:nvPr>
        </p:nvSpPr>
        <p:spPr>
          <a:xfrm>
            <a:off x="1433512" y="1666568"/>
            <a:ext cx="9560307" cy="4689782"/>
          </a:xfrm>
        </p:spPr>
        <p:txBody>
          <a:bodyPr lIns="91440" tIns="45720" rIns="91440" bIns="45720" rtlCol="0" anchor="t"/>
          <a:lstStyle/>
          <a:p>
            <a:r>
              <a:rPr lang="fr-FR" sz="1400" b="0" i="0" dirty="0">
                <a:solidFill>
                  <a:srgbClr val="004052"/>
                </a:solidFill>
                <a:effectLst/>
                <a:latin typeface="Montserrat" panose="00000500000000000000" pitchFamily="2" charset="0"/>
              </a:rPr>
              <a:t>La répétition créant un sentiment de familiarité, les gens ont tendance à croire aux affirmations habituelles, celles qu’ils perçoivent et entendent souvent</a:t>
            </a:r>
          </a:p>
          <a:p>
            <a:r>
              <a:rPr lang="fr-FR" sz="800" dirty="0">
                <a:solidFill>
                  <a:srgbClr val="004052"/>
                </a:solidFill>
                <a:latin typeface="Montserrat" panose="00000500000000000000" pitchFamily="2" charset="0"/>
              </a:rPr>
              <a:t>Les entreprises emploient le biais de vérité illusoire à leur avantage en concevant des messages simples et faciles à intégrer, puis ils les répètent encore et encore.</a:t>
            </a:r>
          </a:p>
          <a:p>
            <a:r>
              <a:rPr lang="fr-FR" sz="1400" dirty="0">
                <a:solidFill>
                  <a:srgbClr val="004052"/>
                </a:solidFill>
                <a:latin typeface="Montserrat" panose="00000500000000000000" pitchFamily="2" charset="0"/>
              </a:rPr>
              <a:t>Profondément ancré dans la psychologie sociale, ce biais cognitif d’appartenance pousse les membres d’un groupe à accorder un traitement de faveur à ceux qui semblent appartenir à ce même groupe</a:t>
            </a:r>
          </a:p>
          <a:p>
            <a:pPr algn="l"/>
            <a:r>
              <a:rPr lang="fr-FR" sz="800" dirty="0">
                <a:solidFill>
                  <a:srgbClr val="004052"/>
                </a:solidFill>
                <a:latin typeface="Montserrat" panose="00000500000000000000" pitchFamily="2" charset="0"/>
              </a:rPr>
              <a:t>Lorsque cette méthode est mise en place correctement, les membres de votre communauté deviennent plus enclins à :</a:t>
            </a:r>
          </a:p>
          <a:p>
            <a:pPr algn="l" fontAlgn="base">
              <a:buFont typeface="Arial" panose="020B0604020202020204" pitchFamily="34" charset="0"/>
              <a:buChar char="•"/>
            </a:pPr>
            <a:r>
              <a:rPr lang="fr-FR" sz="800" dirty="0">
                <a:solidFill>
                  <a:srgbClr val="004052"/>
                </a:solidFill>
                <a:latin typeface="Montserrat" panose="00000500000000000000" pitchFamily="2" charset="0"/>
              </a:rPr>
              <a:t>Dépenser davantage et moins consciemment – Des recherches ont démontré que le biais pro-endogroupe influence l’allocation des ressources : les gens ont plus de facilité à dépenser leur argent pour des produits et des services qui les connectent aux autres. Ils hésitent également moins au moment de l’achat.</a:t>
            </a:r>
          </a:p>
          <a:p>
            <a:pPr fontAlgn="base">
              <a:buFont typeface="Arial" panose="020B0604020202020204" pitchFamily="34" charset="0"/>
              <a:buChar char="•"/>
            </a:pPr>
            <a:r>
              <a:rPr lang="fr-FR" sz="800" dirty="0">
                <a:solidFill>
                  <a:srgbClr val="004052"/>
                </a:solidFill>
                <a:latin typeface="Montserrat" panose="00000500000000000000" pitchFamily="2" charset="0"/>
              </a:rPr>
              <a:t>Parler de votre entreprise/produit/service – Ce n’est pas nouveau, les gens ont tendance à se vanter de leurs expériences positives et les expériences de groupe sont généralement sources de sentiments positifs. Ex </a:t>
            </a:r>
            <a:r>
              <a:rPr lang="fr-FR" sz="800" dirty="0" err="1">
                <a:solidFill>
                  <a:srgbClr val="004052"/>
                </a:solidFill>
                <a:latin typeface="Montserrat" panose="00000500000000000000" pitchFamily="2" charset="0"/>
              </a:rPr>
              <a:t>apple</a:t>
            </a:r>
            <a:r>
              <a:rPr lang="fr-FR" sz="800" dirty="0">
                <a:solidFill>
                  <a:srgbClr val="004052"/>
                </a:solidFill>
                <a:latin typeface="Montserrat" panose="00000500000000000000" pitchFamily="2" charset="0"/>
              </a:rPr>
              <a:t> </a:t>
            </a:r>
            <a:r>
              <a:rPr lang="fr-FR" sz="800" dirty="0" err="1">
                <a:solidFill>
                  <a:srgbClr val="004052"/>
                </a:solidFill>
                <a:latin typeface="Montserrat" panose="00000500000000000000" pitchFamily="2" charset="0"/>
              </a:rPr>
              <a:t>fortnite</a:t>
            </a:r>
          </a:p>
          <a:p>
            <a:pPr algn="l"/>
            <a:r>
              <a:rPr lang="fr-FR" sz="1400" dirty="0">
                <a:solidFill>
                  <a:srgbClr val="004052"/>
                </a:solidFill>
                <a:latin typeface="Montserrat" panose="00000500000000000000" pitchFamily="2" charset="0"/>
              </a:rPr>
              <a:t>Le biais d’autorité – popularisé par l’expérience de Stanley Milgram en 1961 – établit que les gens ont tendance à estimer plus juste l’opinion d’une figure d’autorité.</a:t>
            </a:r>
          </a:p>
          <a:p>
            <a:pPr algn="l"/>
            <a:r>
              <a:rPr lang="fr-FR" sz="800" b="0" i="0" dirty="0">
                <a:solidFill>
                  <a:srgbClr val="004052"/>
                </a:solidFill>
                <a:effectLst/>
                <a:latin typeface="Montserrat" panose="00000500000000000000" pitchFamily="2" charset="0"/>
              </a:rPr>
              <a:t>Par ailleurs, le biais d’autorité a également démontré que les gens sont plus facilement influencés par les informations apportées par une figure d’autorité, quel que soit la teneur réelle de celles-ci.</a:t>
            </a:r>
          </a:p>
          <a:p>
            <a:pPr algn="l" fontAlgn="base">
              <a:buFont typeface="Arial" panose="020B0604020202020204" pitchFamily="34" charset="0"/>
              <a:buChar char="•"/>
            </a:pPr>
            <a:endParaRPr lang="fr-FR" sz="1050" b="0" i="1" dirty="0">
              <a:solidFill>
                <a:srgbClr val="004052"/>
              </a:solidFill>
              <a:effectLst/>
              <a:latin typeface="Montserrat" panose="00000500000000000000" pitchFamily="2" charset="0"/>
            </a:endParaRPr>
          </a:p>
          <a:p>
            <a:pPr algn="l" fontAlgn="base">
              <a:buFont typeface="Arial" panose="020B0604020202020204" pitchFamily="34" charset="0"/>
              <a:buChar char="•"/>
            </a:pPr>
            <a:endParaRPr lang="fr-FR" sz="1050" i="1" dirty="0">
              <a:solidFill>
                <a:srgbClr val="004052"/>
              </a:solidFill>
              <a:latin typeface="Montserrat" panose="00000500000000000000" pitchFamily="2" charset="0"/>
            </a:endParaRPr>
          </a:p>
          <a:p>
            <a:pPr algn="l" fontAlgn="base">
              <a:buFont typeface="Arial" panose="020B0604020202020204" pitchFamily="34" charset="0"/>
              <a:buChar char="•"/>
            </a:pPr>
            <a:endParaRPr lang="fr-FR" sz="1050" b="0" i="0" dirty="0">
              <a:solidFill>
                <a:srgbClr val="004052"/>
              </a:solidFill>
              <a:effectLst/>
              <a:latin typeface="Montserrat" panose="00000500000000000000" pitchFamily="2" charset="0"/>
            </a:endParaRPr>
          </a:p>
          <a:p>
            <a:endParaRPr lang="fr-FR" sz="1400" dirty="0"/>
          </a:p>
        </p:txBody>
      </p:sp>
    </p:spTree>
    <p:extLst>
      <p:ext uri="{BB962C8B-B14F-4D97-AF65-F5344CB8AC3E}">
        <p14:creationId xmlns:p14="http://schemas.microsoft.com/office/powerpoint/2010/main" val="4258474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6C999-9B68-A7FC-E582-83F50DAF9ABE}"/>
              </a:ext>
            </a:extLst>
          </p:cNvPr>
          <p:cNvSpPr>
            <a:spLocks noGrp="1"/>
          </p:cNvSpPr>
          <p:nvPr>
            <p:ph type="title"/>
          </p:nvPr>
        </p:nvSpPr>
        <p:spPr/>
        <p:txBody>
          <a:bodyPr lIns="91440" tIns="45720" rIns="91440" bIns="45720" rtlCol="0" anchor="t"/>
          <a:lstStyle/>
          <a:p>
            <a:r>
              <a:rPr lang="fr-FR" dirty="0">
                <a:cs typeface="Posterama"/>
              </a:rPr>
              <a:t>L'utilité des Biais </a:t>
            </a:r>
            <a:endParaRPr lang="fr-FR" dirty="0"/>
          </a:p>
        </p:txBody>
      </p:sp>
      <p:sp>
        <p:nvSpPr>
          <p:cNvPr id="5" name="Espace réservé du numéro de diapositive 4">
            <a:extLst>
              <a:ext uri="{FF2B5EF4-FFF2-40B4-BE49-F238E27FC236}">
                <a16:creationId xmlns:a16="http://schemas.microsoft.com/office/drawing/2014/main" id="{9005EEA7-4559-E737-D8C6-5CF57B5482E3}"/>
              </a:ext>
            </a:extLst>
          </p:cNvPr>
          <p:cNvSpPr>
            <a:spLocks noGrp="1"/>
          </p:cNvSpPr>
          <p:nvPr>
            <p:ph type="sldNum" sz="quarter" idx="12"/>
          </p:nvPr>
        </p:nvSpPr>
        <p:spPr/>
        <p:txBody>
          <a:bodyPr/>
          <a:lstStyle/>
          <a:p>
            <a:pPr rtl="0"/>
            <a:fld id="{73B850FF-6169-4056-8077-06FFA93A5366}" type="slidenum">
              <a:rPr lang="fr-FR" noProof="0" smtClean="0"/>
              <a:pPr rtl="0"/>
              <a:t>35</a:t>
            </a:fld>
            <a:endParaRPr lang="fr-FR" noProof="0"/>
          </a:p>
        </p:txBody>
      </p:sp>
      <p:sp>
        <p:nvSpPr>
          <p:cNvPr id="6" name="Espace réservé du contenu 5">
            <a:extLst>
              <a:ext uri="{FF2B5EF4-FFF2-40B4-BE49-F238E27FC236}">
                <a16:creationId xmlns:a16="http://schemas.microsoft.com/office/drawing/2014/main" id="{502B4A9D-0031-00D9-4C2B-C6DDBA77C5EF}"/>
              </a:ext>
            </a:extLst>
          </p:cNvPr>
          <p:cNvSpPr>
            <a:spLocks noGrp="1"/>
          </p:cNvSpPr>
          <p:nvPr>
            <p:ph sz="quarter" idx="13"/>
          </p:nvPr>
        </p:nvSpPr>
        <p:spPr/>
        <p:txBody>
          <a:bodyPr lIns="91440" tIns="45720" rIns="91440" bIns="45720" rtlCol="0" anchor="t"/>
          <a:lstStyle/>
          <a:p>
            <a:r>
              <a:rPr lang="fr-FR" sz="1800" i="1" dirty="0">
                <a:solidFill>
                  <a:srgbClr val="000000"/>
                </a:solidFill>
                <a:latin typeface="Calibri" panose="020F0502020204030204" pitchFamily="34" charset="0"/>
                <a:cs typeface="Times New Roman" panose="02020603050405020304" pitchFamily="18" charset="0"/>
              </a:rPr>
              <a:t>Il est utile d’être conscient de ces biais et donc des pièges que nous tend notre cerveau. Mais nous ne devons pas oublier que ces biais ont aussi des aspects positifs et améliorent nos rapports interpersonnels. Parfois au biais de sélections nous choisissons de ne pas garder en mémoire que les moments agréables passés avec nos proches, plutôt que les disputes ou les moments difficiles.</a:t>
            </a:r>
          </a:p>
          <a:p>
            <a:r>
              <a:rPr lang="fr-FR" sz="1800" i="1" dirty="0">
                <a:solidFill>
                  <a:srgbClr val="000000"/>
                </a:solidFill>
                <a:latin typeface="Calibri"/>
                <a:ea typeface="+mn-lt"/>
                <a:cs typeface="Times New Roman"/>
              </a:rPr>
              <a:t>Notre</a:t>
            </a:r>
            <a:r>
              <a:rPr lang="fr-FR" sz="1800" i="1" dirty="0">
                <a:solidFill>
                  <a:srgbClr val="000000"/>
                </a:solidFill>
                <a:latin typeface="Calibri"/>
                <a:cs typeface="Times New Roman"/>
              </a:rPr>
              <a:t> cerveau interprète les choses pour notre sauvegarde et peut être amené à nous tromper dans un but de de garder un état assez stable et de ne pas nous mettre « émotionnellement » en déséquilibre mais qui peut être faux</a:t>
            </a:r>
            <a:r>
              <a:rPr lang="fr-FR" sz="1800" i="1" dirty="0">
                <a:ea typeface="+mn-lt"/>
                <a:cs typeface="+mn-lt"/>
              </a:rPr>
              <a:t>.</a:t>
            </a:r>
            <a:endParaRPr lang="fr-FR" dirty="0"/>
          </a:p>
        </p:txBody>
      </p:sp>
    </p:spTree>
    <p:extLst>
      <p:ext uri="{BB962C8B-B14F-4D97-AF65-F5344CB8AC3E}">
        <p14:creationId xmlns:p14="http://schemas.microsoft.com/office/powerpoint/2010/main" val="4154191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7">
            <a:extLst>
              <a:ext uri="{FF2B5EF4-FFF2-40B4-BE49-F238E27FC236}">
                <a16:creationId xmlns:a16="http://schemas.microsoft.com/office/drawing/2014/main" id="{858BAE87-1E16-F1C2-C0C4-198023F552DA}"/>
              </a:ext>
            </a:extLst>
          </p:cNvPr>
          <p:cNvPicPr>
            <a:picLocks noGrp="1" noChangeAspect="1"/>
          </p:cNvPicPr>
          <p:nvPr>
            <p:ph sz="half" idx="2"/>
          </p:nvPr>
        </p:nvPicPr>
        <p:blipFill rotWithShape="1">
          <a:blip r:embed="rId2"/>
          <a:srcRect l="1995" r="671"/>
          <a:stretch/>
        </p:blipFill>
        <p:spPr>
          <a:xfrm>
            <a:off x="20" y="10"/>
            <a:ext cx="12191980" cy="6857990"/>
          </a:xfrm>
          <a:prstGeom prst="rect">
            <a:avLst/>
          </a:prstGeom>
          <a:noFill/>
        </p:spPr>
      </p:pic>
      <p:sp>
        <p:nvSpPr>
          <p:cNvPr id="3" name="Espace réservé de la date 2" hidden="1">
            <a:extLst>
              <a:ext uri="{FF2B5EF4-FFF2-40B4-BE49-F238E27FC236}">
                <a16:creationId xmlns:a16="http://schemas.microsoft.com/office/drawing/2014/main" id="{AB15C687-5764-AC29-992B-0FE9DCBA6FEC}"/>
              </a:ext>
            </a:extLst>
          </p:cNvPr>
          <p:cNvSpPr>
            <a:spLocks noGrp="1"/>
          </p:cNvSpPr>
          <p:nvPr>
            <p:ph type="dt" sz="half" idx="10"/>
          </p:nvPr>
        </p:nvSpPr>
        <p:spPr/>
        <p:txBody>
          <a:bodyPr/>
          <a:lstStyle/>
          <a:p>
            <a:pPr rtl="0">
              <a:spcAft>
                <a:spcPts val="600"/>
              </a:spcAft>
            </a:pPr>
            <a:r>
              <a:rPr lang="fr-FR" noProof="0"/>
              <a:t>02/02/20XX</a:t>
            </a:r>
          </a:p>
        </p:txBody>
      </p:sp>
      <p:sp>
        <p:nvSpPr>
          <p:cNvPr id="4" name="Espace réservé du pied de page 3">
            <a:extLst>
              <a:ext uri="{FF2B5EF4-FFF2-40B4-BE49-F238E27FC236}">
                <a16:creationId xmlns:a16="http://schemas.microsoft.com/office/drawing/2014/main" id="{BB0D0FBE-850C-B8AE-4B3D-BC48E30344FA}"/>
              </a:ext>
            </a:extLst>
          </p:cNvPr>
          <p:cNvSpPr>
            <a:spLocks noGrp="1"/>
          </p:cNvSpPr>
          <p:nvPr>
            <p:ph type="ftr" sz="quarter" idx="11"/>
          </p:nvPr>
        </p:nvSpPr>
        <p:spPr/>
        <p:txBody>
          <a:bodyPr lIns="91440" tIns="45720" rIns="91440" bIns="45720" anchor="t"/>
          <a:lstStyle/>
          <a:p>
            <a:pPr rtl="0">
              <a:spcAft>
                <a:spcPts val="600"/>
              </a:spcAft>
            </a:pPr>
            <a:r>
              <a:rPr lang="fr-FR" dirty="0"/>
              <a:t>T</a:t>
            </a:r>
            <a:endParaRPr lang="fr-FR" noProof="0" dirty="0"/>
          </a:p>
        </p:txBody>
      </p:sp>
      <p:sp>
        <p:nvSpPr>
          <p:cNvPr id="5" name="Espace réservé du numéro de diapositive 4" hidden="1">
            <a:extLst>
              <a:ext uri="{FF2B5EF4-FFF2-40B4-BE49-F238E27FC236}">
                <a16:creationId xmlns:a16="http://schemas.microsoft.com/office/drawing/2014/main" id="{6D25D452-89F4-D5A2-5D1D-225581224C4E}"/>
              </a:ext>
            </a:extLst>
          </p:cNvPr>
          <p:cNvSpPr>
            <a:spLocks noGrp="1"/>
          </p:cNvSpPr>
          <p:nvPr>
            <p:ph type="sldNum" sz="quarter" idx="12"/>
          </p:nvPr>
        </p:nvSpPr>
        <p:spPr/>
        <p:txBody>
          <a:bodyPr/>
          <a:lstStyle/>
          <a:p>
            <a:pPr rtl="0">
              <a:spcAft>
                <a:spcPts val="600"/>
              </a:spcAft>
            </a:pPr>
            <a:fld id="{73B850FF-6169-4056-8077-06FFA93A5366}" type="slidenum">
              <a:rPr lang="fr-FR" noProof="0" smtClean="0"/>
              <a:pPr rtl="0">
                <a:spcAft>
                  <a:spcPts val="600"/>
                </a:spcAft>
              </a:pPr>
              <a:t>36</a:t>
            </a:fld>
            <a:endParaRPr lang="fr-FR" noProof="0"/>
          </a:p>
        </p:txBody>
      </p:sp>
    </p:spTree>
    <p:extLst>
      <p:ext uri="{BB962C8B-B14F-4D97-AF65-F5344CB8AC3E}">
        <p14:creationId xmlns:p14="http://schemas.microsoft.com/office/powerpoint/2010/main" val="2763260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D7462F-324B-ACB6-CF6B-98CE5DF205F4}"/>
              </a:ext>
            </a:extLst>
          </p:cNvPr>
          <p:cNvSpPr>
            <a:spLocks noGrp="1"/>
          </p:cNvSpPr>
          <p:nvPr>
            <p:ph type="title"/>
          </p:nvPr>
        </p:nvSpPr>
        <p:spPr>
          <a:xfrm>
            <a:off x="1198181" y="557191"/>
            <a:ext cx="9772506" cy="951586"/>
          </a:xfrm>
        </p:spPr>
        <p:txBody>
          <a:bodyPr lIns="91440" tIns="45720" rIns="91440" bIns="45720" rtlCol="0" anchor="t"/>
          <a:lstStyle/>
          <a:p>
            <a:r>
              <a:rPr lang="fr-FR" dirty="0">
                <a:cs typeface="Posterama"/>
              </a:rPr>
              <a:t>Choisir si c'est un biais ou pas </a:t>
            </a:r>
            <a:endParaRPr lang="fr-FR" dirty="0"/>
          </a:p>
        </p:txBody>
      </p:sp>
      <p:sp>
        <p:nvSpPr>
          <p:cNvPr id="5" name="Espace réservé du numéro de diapositive 4">
            <a:extLst>
              <a:ext uri="{FF2B5EF4-FFF2-40B4-BE49-F238E27FC236}">
                <a16:creationId xmlns:a16="http://schemas.microsoft.com/office/drawing/2014/main" id="{72BC496A-063E-853D-10A2-8179E07E6F04}"/>
              </a:ext>
            </a:extLst>
          </p:cNvPr>
          <p:cNvSpPr>
            <a:spLocks noGrp="1"/>
          </p:cNvSpPr>
          <p:nvPr>
            <p:ph type="sldNum" sz="quarter" idx="12"/>
          </p:nvPr>
        </p:nvSpPr>
        <p:spPr/>
        <p:txBody>
          <a:bodyPr/>
          <a:lstStyle/>
          <a:p>
            <a:pPr rtl="0"/>
            <a:fld id="{73B850FF-6169-4056-8077-06FFA93A5366}" type="slidenum">
              <a:rPr lang="fr-FR" noProof="0" smtClean="0"/>
              <a:pPr rtl="0"/>
              <a:t>37</a:t>
            </a:fld>
            <a:endParaRPr lang="fr-FR" noProof="0"/>
          </a:p>
        </p:txBody>
      </p:sp>
      <p:pic>
        <p:nvPicPr>
          <p:cNvPr id="7" name="Image 7" descr="Une image contenant table&#10;&#10;Description générée automatiquement">
            <a:extLst>
              <a:ext uri="{FF2B5EF4-FFF2-40B4-BE49-F238E27FC236}">
                <a16:creationId xmlns:a16="http://schemas.microsoft.com/office/drawing/2014/main" id="{C39A27F7-7D63-08B7-C471-717F6DA993B8}"/>
              </a:ext>
            </a:extLst>
          </p:cNvPr>
          <p:cNvPicPr>
            <a:picLocks noGrp="1" noChangeAspect="1"/>
          </p:cNvPicPr>
          <p:nvPr>
            <p:ph sz="quarter" idx="13"/>
          </p:nvPr>
        </p:nvPicPr>
        <p:blipFill>
          <a:blip r:embed="rId3"/>
          <a:stretch>
            <a:fillRect/>
          </a:stretch>
        </p:blipFill>
        <p:spPr>
          <a:xfrm>
            <a:off x="1492763" y="1674603"/>
            <a:ext cx="9206474" cy="4875542"/>
          </a:xfrm>
        </p:spPr>
      </p:pic>
      <p:pic>
        <p:nvPicPr>
          <p:cNvPr id="3" name="Espace réservé d’image 2" descr="Image d’un compas sur fond vert">
            <a:extLst>
              <a:ext uri="{FF2B5EF4-FFF2-40B4-BE49-F238E27FC236}">
                <a16:creationId xmlns:a16="http://schemas.microsoft.com/office/drawing/2014/main" id="{EE54868B-CC18-C289-401D-D89D237067DA}"/>
              </a:ext>
            </a:extLst>
          </p:cNvPr>
          <p:cNvPicPr>
            <a:picLocks noChangeAspect="1"/>
          </p:cNvPicPr>
          <p:nvPr/>
        </p:nvPicPr>
        <p:blipFill rotWithShape="1">
          <a:blip r:embed="rId4"/>
          <a:srcRect t="8536" b="8536"/>
          <a:stretch/>
        </p:blipFill>
        <p:spPr>
          <a:xfrm>
            <a:off x="10240360" y="5237830"/>
            <a:ext cx="1744720" cy="1062979"/>
          </a:xfrm>
          <a:prstGeom prst="rect">
            <a:avLst/>
          </a:prstGeom>
        </p:spPr>
      </p:pic>
    </p:spTree>
    <p:extLst>
      <p:ext uri="{BB962C8B-B14F-4D97-AF65-F5344CB8AC3E}">
        <p14:creationId xmlns:p14="http://schemas.microsoft.com/office/powerpoint/2010/main" val="42397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 7">
            <a:extLst>
              <a:ext uri="{FF2B5EF4-FFF2-40B4-BE49-F238E27FC236}">
                <a16:creationId xmlns:a16="http://schemas.microsoft.com/office/drawing/2014/main" id="{13290CD6-4942-834A-A6F0-5EC949D22138}"/>
              </a:ext>
            </a:extLst>
          </p:cNvPr>
          <p:cNvPicPr>
            <a:picLocks noGrp="1" noChangeAspect="1"/>
          </p:cNvPicPr>
          <p:nvPr>
            <p:ph sz="half" idx="2"/>
          </p:nvPr>
        </p:nvPicPr>
        <p:blipFill>
          <a:blip r:embed="rId2"/>
          <a:stretch>
            <a:fillRect/>
          </a:stretch>
        </p:blipFill>
        <p:spPr>
          <a:xfrm>
            <a:off x="120650" y="605647"/>
            <a:ext cx="11950700" cy="5646706"/>
          </a:xfrm>
          <a:prstGeom prst="rect">
            <a:avLst/>
          </a:prstGeom>
          <a:noFill/>
        </p:spPr>
      </p:pic>
      <p:sp>
        <p:nvSpPr>
          <p:cNvPr id="3" name="Espace réservé de la date 2" hidden="1">
            <a:extLst>
              <a:ext uri="{FF2B5EF4-FFF2-40B4-BE49-F238E27FC236}">
                <a16:creationId xmlns:a16="http://schemas.microsoft.com/office/drawing/2014/main" id="{7A19FE0C-9433-E97A-DC59-29D578210C5E}"/>
              </a:ext>
            </a:extLst>
          </p:cNvPr>
          <p:cNvSpPr>
            <a:spLocks noGrp="1"/>
          </p:cNvSpPr>
          <p:nvPr>
            <p:ph type="dt" sz="half" idx="10"/>
          </p:nvPr>
        </p:nvSpPr>
        <p:spPr/>
        <p:txBody>
          <a:bodyPr/>
          <a:lstStyle/>
          <a:p>
            <a:pPr rtl="0">
              <a:spcAft>
                <a:spcPts val="600"/>
              </a:spcAft>
            </a:pPr>
            <a:r>
              <a:rPr lang="fr-FR" noProof="0"/>
              <a:t>02/02/20XX</a:t>
            </a:r>
          </a:p>
        </p:txBody>
      </p:sp>
      <p:sp>
        <p:nvSpPr>
          <p:cNvPr id="5" name="Espace réservé du numéro de diapositive 4" hidden="1">
            <a:extLst>
              <a:ext uri="{FF2B5EF4-FFF2-40B4-BE49-F238E27FC236}">
                <a16:creationId xmlns:a16="http://schemas.microsoft.com/office/drawing/2014/main" id="{734F2EED-0635-C07D-B7F2-5CD4BF2DE97D}"/>
              </a:ext>
            </a:extLst>
          </p:cNvPr>
          <p:cNvSpPr>
            <a:spLocks noGrp="1"/>
          </p:cNvSpPr>
          <p:nvPr>
            <p:ph type="sldNum" sz="quarter" idx="12"/>
          </p:nvPr>
        </p:nvSpPr>
        <p:spPr/>
        <p:txBody>
          <a:bodyPr/>
          <a:lstStyle/>
          <a:p>
            <a:pPr rtl="0">
              <a:spcAft>
                <a:spcPts val="600"/>
              </a:spcAft>
            </a:pPr>
            <a:fld id="{73B850FF-6169-4056-8077-06FFA93A5366}" type="slidenum">
              <a:rPr lang="fr-FR" noProof="0" smtClean="0"/>
              <a:pPr rtl="0">
                <a:spcAft>
                  <a:spcPts val="600"/>
                </a:spcAft>
              </a:pPr>
              <a:t>38</a:t>
            </a:fld>
            <a:endParaRPr lang="fr-FR" noProof="0"/>
          </a:p>
        </p:txBody>
      </p:sp>
    </p:spTree>
    <p:extLst>
      <p:ext uri="{BB962C8B-B14F-4D97-AF65-F5344CB8AC3E}">
        <p14:creationId xmlns:p14="http://schemas.microsoft.com/office/powerpoint/2010/main" val="2782309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156E2D-F550-5913-9F49-777736BE2BC7}"/>
              </a:ext>
            </a:extLst>
          </p:cNvPr>
          <p:cNvSpPr>
            <a:spLocks noGrp="1"/>
          </p:cNvSpPr>
          <p:nvPr>
            <p:ph type="title"/>
          </p:nvPr>
        </p:nvSpPr>
        <p:spPr/>
        <p:txBody>
          <a:bodyPr lIns="91440" tIns="45720" rIns="91440" bIns="45720" rtlCol="0" anchor="t"/>
          <a:lstStyle/>
          <a:p>
            <a:r>
              <a:rPr lang="fr-FR" dirty="0">
                <a:cs typeface="Posterama"/>
              </a:rPr>
              <a:t>Comment ne pas en être victime </a:t>
            </a:r>
            <a:endParaRPr lang="fr-FR" dirty="0"/>
          </a:p>
        </p:txBody>
      </p:sp>
      <p:sp>
        <p:nvSpPr>
          <p:cNvPr id="5" name="Espace réservé du numéro de diapositive 4">
            <a:extLst>
              <a:ext uri="{FF2B5EF4-FFF2-40B4-BE49-F238E27FC236}">
                <a16:creationId xmlns:a16="http://schemas.microsoft.com/office/drawing/2014/main" id="{83F0FAEB-7108-E996-E68F-C29B1C575AF7}"/>
              </a:ext>
            </a:extLst>
          </p:cNvPr>
          <p:cNvSpPr>
            <a:spLocks noGrp="1"/>
          </p:cNvSpPr>
          <p:nvPr>
            <p:ph type="sldNum" sz="quarter" idx="12"/>
          </p:nvPr>
        </p:nvSpPr>
        <p:spPr/>
        <p:txBody>
          <a:bodyPr/>
          <a:lstStyle/>
          <a:p>
            <a:pPr rtl="0"/>
            <a:fld id="{73B850FF-6169-4056-8077-06FFA93A5366}" type="slidenum">
              <a:rPr lang="fr-FR" noProof="0" smtClean="0"/>
              <a:pPr rtl="0"/>
              <a:t>39</a:t>
            </a:fld>
            <a:endParaRPr lang="fr-FR" noProof="0"/>
          </a:p>
        </p:txBody>
      </p:sp>
      <p:sp>
        <p:nvSpPr>
          <p:cNvPr id="6" name="Espace réservé du contenu 5">
            <a:extLst>
              <a:ext uri="{FF2B5EF4-FFF2-40B4-BE49-F238E27FC236}">
                <a16:creationId xmlns:a16="http://schemas.microsoft.com/office/drawing/2014/main" id="{A3D0A89E-3D78-1ACA-BC4C-86F1EBEC79D5}"/>
              </a:ext>
            </a:extLst>
          </p:cNvPr>
          <p:cNvSpPr>
            <a:spLocks noGrp="1"/>
          </p:cNvSpPr>
          <p:nvPr>
            <p:ph sz="quarter" idx="13"/>
          </p:nvPr>
        </p:nvSpPr>
        <p:spPr>
          <a:xfrm>
            <a:off x="1395728" y="2015679"/>
            <a:ext cx="9324975" cy="3552825"/>
          </a:xfrm>
        </p:spPr>
        <p:txBody>
          <a:bodyPr lIns="91440" tIns="45720" rIns="91440" bIns="45720" rtlCol="0" anchor="t"/>
          <a:lstStyle/>
          <a:p>
            <a:r>
              <a:rPr lang="fr-FR" i="1" dirty="0">
                <a:ea typeface="+mn-lt"/>
                <a:cs typeface="+mn-lt"/>
              </a:rPr>
              <a:t>L</a:t>
            </a:r>
            <a:r>
              <a:rPr lang="fr-FR" sz="1800" i="1" dirty="0">
                <a:solidFill>
                  <a:srgbClr val="000000"/>
                </a:solidFill>
                <a:latin typeface="Calibri" panose="020F0502020204030204" pitchFamily="34" charset="0"/>
                <a:cs typeface="Times New Roman" panose="02020603050405020304" pitchFamily="18" charset="0"/>
              </a:rPr>
              <a:t>a </a:t>
            </a:r>
            <a:r>
              <a:rPr lang="fr-FR" sz="1800" i="1" dirty="0">
                <a:solidFill>
                  <a:srgbClr val="000000"/>
                </a:solidFill>
                <a:latin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métacognition</a:t>
            </a:r>
            <a:r>
              <a:rPr lang="fr-FR" sz="1800" i="1" dirty="0">
                <a:solidFill>
                  <a:srgbClr val="000000"/>
                </a:solidFill>
                <a:latin typeface="Calibri" panose="020F0502020204030204" pitchFamily="34" charset="0"/>
                <a:cs typeface="Times New Roman" panose="02020603050405020304" pitchFamily="18" charset="0"/>
              </a:rPr>
              <a:t>, autrement dit les pensées que l’on a sur ses propres pensées, consiste à développer sa pensée critique. Cela peut être très précieux pour reconnaître les biais cognitifs auxquels nous sommes nous-mêmes sujets (ce qui peut s’avérer encore plus difficile que de les repérer chez les autres). Pour aller dans ce sens, le tout premier travail à effectuer consiste à admettre, en toute bonne foi, le fait que nos conclusions intuitives sont fréquemment soumises à interprétation. Ensuite, l’idée est de porter régulièrement un regard attentif sur ses propres pensées et de se poser des questions permettant la suspension de son jugement : pourquoi je pense ce que je pense ? Quelles sont les sources sur lesquelles je peux m’appuyer ? Que me dirait une personne ayant une autre opinion ? etc.</a:t>
            </a:r>
          </a:p>
          <a:p>
            <a:r>
              <a:rPr lang="fr-FR" sz="1800" i="1" dirty="0">
                <a:solidFill>
                  <a:srgbClr val="000000"/>
                </a:solidFill>
                <a:latin typeface="Calibri"/>
                <a:cs typeface="Times New Roman"/>
              </a:rPr>
              <a:t>Cette pensée critique est nécessaire pour reconnaître ses propres biais, et dans certains cas pour les atténuer. Un moyen, in fine, de diminuer le risque de conflits stériles, mais également d’acquérir un certain sentiment de liberté : celle de savoir éviter les pièges, et d’avoir développé un pouvoir contre les schémas de pensées bien ancrés qui semblaient de prime abord tout-puissants.</a:t>
            </a:r>
          </a:p>
          <a:p>
            <a:endParaRPr lang="fr-FR" dirty="0"/>
          </a:p>
        </p:txBody>
      </p:sp>
    </p:spTree>
    <p:extLst>
      <p:ext uri="{BB962C8B-B14F-4D97-AF65-F5344CB8AC3E}">
        <p14:creationId xmlns:p14="http://schemas.microsoft.com/office/powerpoint/2010/main" val="2509171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2" descr="Image d’un compas sur fond vert">
            <a:extLst>
              <a:ext uri="{FF2B5EF4-FFF2-40B4-BE49-F238E27FC236}">
                <a16:creationId xmlns:a16="http://schemas.microsoft.com/office/drawing/2014/main" id="{CB8AF809-E2FA-DB41-FCE1-8A4CA6685A61}"/>
              </a:ext>
            </a:extLst>
          </p:cNvPr>
          <p:cNvPicPr>
            <a:picLocks noGrp="1" noChangeAspect="1"/>
          </p:cNvPicPr>
          <p:nvPr>
            <p:ph sz="half" idx="2"/>
          </p:nvPr>
        </p:nvPicPr>
        <p:blipFill rotWithShape="1">
          <a:blip r:embed="rId3"/>
          <a:srcRect t="15730"/>
          <a:stretch/>
        </p:blipFill>
        <p:spPr>
          <a:xfrm>
            <a:off x="20" y="10"/>
            <a:ext cx="12191980" cy="6857990"/>
          </a:xfrm>
          <a:prstGeom prst="rect">
            <a:avLst/>
          </a:prstGeom>
          <a:noFill/>
        </p:spPr>
      </p:pic>
      <p:sp>
        <p:nvSpPr>
          <p:cNvPr id="3" name="Espace réservé de la date 2" hidden="1">
            <a:extLst>
              <a:ext uri="{FF2B5EF4-FFF2-40B4-BE49-F238E27FC236}">
                <a16:creationId xmlns:a16="http://schemas.microsoft.com/office/drawing/2014/main" id="{90062A70-E09E-4B7B-ABAC-6E6F60E89A87}"/>
              </a:ext>
            </a:extLst>
          </p:cNvPr>
          <p:cNvSpPr>
            <a:spLocks noGrp="1"/>
          </p:cNvSpPr>
          <p:nvPr>
            <p:ph type="dt" sz="half" idx="10"/>
          </p:nvPr>
        </p:nvSpPr>
        <p:spPr/>
        <p:txBody>
          <a:bodyPr/>
          <a:lstStyle/>
          <a:p>
            <a:pPr rtl="0">
              <a:spcAft>
                <a:spcPts val="600"/>
              </a:spcAft>
            </a:pPr>
            <a:r>
              <a:rPr lang="fr-FR" noProof="0"/>
              <a:t>02/02/20XX</a:t>
            </a:r>
          </a:p>
        </p:txBody>
      </p:sp>
      <p:sp>
        <p:nvSpPr>
          <p:cNvPr id="4" name="Espace réservé du pied de page 3">
            <a:extLst>
              <a:ext uri="{FF2B5EF4-FFF2-40B4-BE49-F238E27FC236}">
                <a16:creationId xmlns:a16="http://schemas.microsoft.com/office/drawing/2014/main" id="{20AEA445-B16F-7352-30FC-D8415A11525C}"/>
              </a:ext>
            </a:extLst>
          </p:cNvPr>
          <p:cNvSpPr>
            <a:spLocks noGrp="1"/>
          </p:cNvSpPr>
          <p:nvPr>
            <p:ph type="ftr" sz="quarter" idx="11"/>
          </p:nvPr>
        </p:nvSpPr>
        <p:spPr/>
        <p:txBody>
          <a:bodyPr/>
          <a:lstStyle/>
          <a:p>
            <a:pPr rtl="0">
              <a:spcAft>
                <a:spcPts val="600"/>
              </a:spcAft>
            </a:pPr>
            <a:endParaRPr lang="fr-FR" noProof="0" dirty="0"/>
          </a:p>
        </p:txBody>
      </p:sp>
      <p:sp>
        <p:nvSpPr>
          <p:cNvPr id="5" name="Espace réservé du numéro de diapositive 4" hidden="1">
            <a:extLst>
              <a:ext uri="{FF2B5EF4-FFF2-40B4-BE49-F238E27FC236}">
                <a16:creationId xmlns:a16="http://schemas.microsoft.com/office/drawing/2014/main" id="{689F8645-04C1-719F-8433-A87568F72544}"/>
              </a:ext>
            </a:extLst>
          </p:cNvPr>
          <p:cNvSpPr>
            <a:spLocks noGrp="1"/>
          </p:cNvSpPr>
          <p:nvPr>
            <p:ph type="sldNum" sz="quarter" idx="12"/>
          </p:nvPr>
        </p:nvSpPr>
        <p:spPr/>
        <p:txBody>
          <a:bodyPr/>
          <a:lstStyle/>
          <a:p>
            <a:pPr rtl="0">
              <a:spcAft>
                <a:spcPts val="600"/>
              </a:spcAft>
            </a:pPr>
            <a:fld id="{73B850FF-6169-4056-8077-06FFA93A5366}" type="slidenum">
              <a:rPr lang="fr-FR" noProof="0" smtClean="0"/>
              <a:pPr rtl="0">
                <a:spcAft>
                  <a:spcPts val="600"/>
                </a:spcAft>
              </a:pPr>
              <a:t>4</a:t>
            </a:fld>
            <a:endParaRPr lang="fr-FR" noProof="0"/>
          </a:p>
        </p:txBody>
      </p:sp>
    </p:spTree>
    <p:extLst>
      <p:ext uri="{BB962C8B-B14F-4D97-AF65-F5344CB8AC3E}">
        <p14:creationId xmlns:p14="http://schemas.microsoft.com/office/powerpoint/2010/main" val="76186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540BBB4-FE6E-C4CD-29B7-F76F266A46C6}"/>
              </a:ext>
            </a:extLst>
          </p:cNvPr>
          <p:cNvSpPr>
            <a:spLocks noGrp="1"/>
          </p:cNvSpPr>
          <p:nvPr>
            <p:ph type="title"/>
          </p:nvPr>
        </p:nvSpPr>
        <p:spPr>
          <a:xfrm>
            <a:off x="1198181" y="4625685"/>
            <a:ext cx="9988166" cy="1495403"/>
          </a:xfrm>
        </p:spPr>
        <p:txBody>
          <a:bodyPr/>
          <a:lstStyle/>
          <a:p>
            <a:r>
              <a:rPr lang="en-US" dirty="0" err="1"/>
              <a:t>Conflit</a:t>
            </a:r>
            <a:r>
              <a:rPr lang="en-US" dirty="0"/>
              <a:t> entre deux équipes </a:t>
            </a:r>
          </a:p>
        </p:txBody>
      </p:sp>
      <p:sp>
        <p:nvSpPr>
          <p:cNvPr id="5" name="Espace réservé du numéro de diapositive 4">
            <a:extLst>
              <a:ext uri="{FF2B5EF4-FFF2-40B4-BE49-F238E27FC236}">
                <a16:creationId xmlns:a16="http://schemas.microsoft.com/office/drawing/2014/main" id="{3DE7F55D-8FA6-2FFF-CF24-6A41BF8C1ABF}"/>
              </a:ext>
            </a:extLst>
          </p:cNvPr>
          <p:cNvSpPr>
            <a:spLocks noGrp="1"/>
          </p:cNvSpPr>
          <p:nvPr>
            <p:ph type="sldNum" sz="quarter" idx="12"/>
          </p:nvPr>
        </p:nvSpPr>
        <p:spPr>
          <a:xfrm>
            <a:off x="9906000" y="6356350"/>
            <a:ext cx="1447800" cy="365125"/>
          </a:xfrm>
        </p:spPr>
        <p:txBody>
          <a:bodyPr>
            <a:normAutofit/>
          </a:bodyPr>
          <a:lstStyle/>
          <a:p>
            <a:pPr rtl="0">
              <a:spcAft>
                <a:spcPts val="600"/>
              </a:spcAft>
            </a:pPr>
            <a:fld id="{73B850FF-6169-4056-8077-06FFA93A5366}" type="slidenum">
              <a:rPr lang="fr-FR" noProof="0" smtClean="0"/>
              <a:pPr rtl="0">
                <a:spcAft>
                  <a:spcPts val="600"/>
                </a:spcAft>
              </a:pPr>
              <a:t>40</a:t>
            </a:fld>
            <a:endParaRPr lang="fr-FR" noProof="0"/>
          </a:p>
        </p:txBody>
      </p:sp>
      <p:pic>
        <p:nvPicPr>
          <p:cNvPr id="8" name="Espace réservé du contenu 7">
            <a:extLst>
              <a:ext uri="{FF2B5EF4-FFF2-40B4-BE49-F238E27FC236}">
                <a16:creationId xmlns:a16="http://schemas.microsoft.com/office/drawing/2014/main" id="{C17E6430-E570-516D-A798-B2F3005F8B18}"/>
              </a:ext>
            </a:extLst>
          </p:cNvPr>
          <p:cNvPicPr>
            <a:picLocks noGrp="1" noChangeAspect="1"/>
          </p:cNvPicPr>
          <p:nvPr>
            <p:ph sz="quarter" idx="13"/>
          </p:nvPr>
        </p:nvPicPr>
        <p:blipFill>
          <a:blip r:embed="rId2"/>
          <a:stretch>
            <a:fillRect/>
          </a:stretch>
        </p:blipFill>
        <p:spPr>
          <a:xfrm>
            <a:off x="2208770" y="736600"/>
            <a:ext cx="7774460" cy="4314825"/>
          </a:xfrm>
          <a:noFill/>
        </p:spPr>
      </p:pic>
    </p:spTree>
    <p:extLst>
      <p:ext uri="{BB962C8B-B14F-4D97-AF65-F5344CB8AC3E}">
        <p14:creationId xmlns:p14="http://schemas.microsoft.com/office/powerpoint/2010/main" val="3757185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38DA-5224-8E22-9FC6-D04C6637AA3F}"/>
              </a:ext>
            </a:extLst>
          </p:cNvPr>
          <p:cNvSpPr>
            <a:spLocks noGrp="1"/>
          </p:cNvSpPr>
          <p:nvPr>
            <p:ph type="title"/>
          </p:nvPr>
        </p:nvSpPr>
        <p:spPr/>
        <p:txBody>
          <a:bodyPr/>
          <a:lstStyle/>
          <a:p>
            <a:r>
              <a:rPr lang="fr-FR" dirty="0"/>
              <a:t>Biais de conflit</a:t>
            </a:r>
          </a:p>
        </p:txBody>
      </p:sp>
      <p:sp>
        <p:nvSpPr>
          <p:cNvPr id="3" name="Espace réservé du texte 2">
            <a:extLst>
              <a:ext uri="{FF2B5EF4-FFF2-40B4-BE49-F238E27FC236}">
                <a16:creationId xmlns:a16="http://schemas.microsoft.com/office/drawing/2014/main" id="{A9A29532-C63F-7B23-5AD5-EA227D1BD780}"/>
              </a:ext>
            </a:extLst>
          </p:cNvPr>
          <p:cNvSpPr>
            <a:spLocks noGrp="1"/>
          </p:cNvSpPr>
          <p:nvPr>
            <p:ph type="body" sz="quarter" idx="13"/>
          </p:nvPr>
        </p:nvSpPr>
        <p:spPr>
          <a:xfrm>
            <a:off x="842044" y="2107496"/>
            <a:ext cx="3327366" cy="956546"/>
          </a:xfrm>
        </p:spPr>
        <p:txBody>
          <a:bodyPr/>
          <a:lstStyle/>
          <a:p>
            <a:r>
              <a:rPr lang="fr-FR" dirty="0"/>
              <a:t>Biais d’attribution</a:t>
            </a:r>
          </a:p>
        </p:txBody>
      </p:sp>
      <p:sp>
        <p:nvSpPr>
          <p:cNvPr id="4" name="Espace réservé du contenu 3">
            <a:extLst>
              <a:ext uri="{FF2B5EF4-FFF2-40B4-BE49-F238E27FC236}">
                <a16:creationId xmlns:a16="http://schemas.microsoft.com/office/drawing/2014/main" id="{830A8788-5431-AA3C-F156-157C9E43BEB5}"/>
              </a:ext>
            </a:extLst>
          </p:cNvPr>
          <p:cNvSpPr>
            <a:spLocks noGrp="1"/>
          </p:cNvSpPr>
          <p:nvPr>
            <p:ph idx="1"/>
          </p:nvPr>
        </p:nvSpPr>
        <p:spPr>
          <a:xfrm>
            <a:off x="829878" y="3793959"/>
            <a:ext cx="3319569" cy="2289428"/>
          </a:xfrm>
        </p:spPr>
        <p:txBody>
          <a:bodyPr/>
          <a:lstStyle/>
          <a:p>
            <a:r>
              <a:rPr lang="fr-FR" dirty="0"/>
              <a:t>Mon comportement est tout à fait logique</a:t>
            </a:r>
          </a:p>
        </p:txBody>
      </p:sp>
      <p:sp>
        <p:nvSpPr>
          <p:cNvPr id="5" name="Espace réservé du texte 4">
            <a:extLst>
              <a:ext uri="{FF2B5EF4-FFF2-40B4-BE49-F238E27FC236}">
                <a16:creationId xmlns:a16="http://schemas.microsoft.com/office/drawing/2014/main" id="{FDA76BD1-22E1-9EBC-58D7-431881C03D58}"/>
              </a:ext>
            </a:extLst>
          </p:cNvPr>
          <p:cNvSpPr>
            <a:spLocks noGrp="1"/>
          </p:cNvSpPr>
          <p:nvPr>
            <p:ph type="body" sz="quarter" idx="17"/>
          </p:nvPr>
        </p:nvSpPr>
        <p:spPr>
          <a:xfrm>
            <a:off x="4423061" y="2107495"/>
            <a:ext cx="3327366" cy="956545"/>
          </a:xfrm>
        </p:spPr>
        <p:txBody>
          <a:bodyPr/>
          <a:lstStyle/>
          <a:p>
            <a:r>
              <a:rPr lang="fr-FR" dirty="0"/>
              <a:t>Illusion de force asymétrique</a:t>
            </a:r>
          </a:p>
        </p:txBody>
      </p:sp>
      <p:sp>
        <p:nvSpPr>
          <p:cNvPr id="6" name="Espace réservé du contenu 5">
            <a:extLst>
              <a:ext uri="{FF2B5EF4-FFF2-40B4-BE49-F238E27FC236}">
                <a16:creationId xmlns:a16="http://schemas.microsoft.com/office/drawing/2014/main" id="{7730432A-2B64-113F-FEB1-BAD331438F3E}"/>
              </a:ext>
            </a:extLst>
          </p:cNvPr>
          <p:cNvSpPr>
            <a:spLocks noGrp="1"/>
          </p:cNvSpPr>
          <p:nvPr>
            <p:ph idx="16"/>
          </p:nvPr>
        </p:nvSpPr>
        <p:spPr>
          <a:xfrm>
            <a:off x="4422954" y="3793957"/>
            <a:ext cx="3319569" cy="2289429"/>
          </a:xfrm>
        </p:spPr>
        <p:txBody>
          <a:bodyPr/>
          <a:lstStyle/>
          <a:p>
            <a:r>
              <a:rPr lang="fr-FR" dirty="0"/>
              <a:t>Il ne va pas s’en remettre si je lui dis ses 4 vérités </a:t>
            </a:r>
          </a:p>
        </p:txBody>
      </p:sp>
      <p:sp>
        <p:nvSpPr>
          <p:cNvPr id="7" name="Espace réservé du texte 6">
            <a:extLst>
              <a:ext uri="{FF2B5EF4-FFF2-40B4-BE49-F238E27FC236}">
                <a16:creationId xmlns:a16="http://schemas.microsoft.com/office/drawing/2014/main" id="{8CC465D1-3224-852B-8197-A6E00D48DA68}"/>
              </a:ext>
            </a:extLst>
          </p:cNvPr>
          <p:cNvSpPr>
            <a:spLocks noGrp="1"/>
          </p:cNvSpPr>
          <p:nvPr>
            <p:ph type="body" sz="quarter" idx="15"/>
          </p:nvPr>
        </p:nvSpPr>
        <p:spPr/>
        <p:txBody>
          <a:bodyPr/>
          <a:lstStyle/>
          <a:p>
            <a:r>
              <a:rPr lang="fr-FR" dirty="0"/>
              <a:t>Illusion de connaissance asymétrique </a:t>
            </a:r>
          </a:p>
        </p:txBody>
      </p:sp>
      <p:sp>
        <p:nvSpPr>
          <p:cNvPr id="8" name="Espace réservé du contenu 7">
            <a:extLst>
              <a:ext uri="{FF2B5EF4-FFF2-40B4-BE49-F238E27FC236}">
                <a16:creationId xmlns:a16="http://schemas.microsoft.com/office/drawing/2014/main" id="{3E2AA046-A00C-4631-F46F-EDB5836C77CE}"/>
              </a:ext>
            </a:extLst>
          </p:cNvPr>
          <p:cNvSpPr>
            <a:spLocks noGrp="1"/>
          </p:cNvSpPr>
          <p:nvPr>
            <p:ph idx="14"/>
          </p:nvPr>
        </p:nvSpPr>
        <p:spPr>
          <a:xfrm>
            <a:off x="8016030" y="3793957"/>
            <a:ext cx="3319569" cy="2289430"/>
          </a:xfrm>
        </p:spPr>
        <p:txBody>
          <a:bodyPr/>
          <a:lstStyle/>
          <a:p>
            <a:r>
              <a:rPr lang="fr-FR" dirty="0"/>
              <a:t>Il a calculé son coup, il a fait ça pour me nuire et parce qu’il veut prendre ma place </a:t>
            </a:r>
          </a:p>
        </p:txBody>
      </p:sp>
      <p:sp>
        <p:nvSpPr>
          <p:cNvPr id="11" name="Espace réservé du numéro de diapositive 10">
            <a:extLst>
              <a:ext uri="{FF2B5EF4-FFF2-40B4-BE49-F238E27FC236}">
                <a16:creationId xmlns:a16="http://schemas.microsoft.com/office/drawing/2014/main" id="{EFA2A644-5D82-C8AE-612F-67B305089FBE}"/>
              </a:ext>
            </a:extLst>
          </p:cNvPr>
          <p:cNvSpPr>
            <a:spLocks noGrp="1"/>
          </p:cNvSpPr>
          <p:nvPr>
            <p:ph type="sldNum" sz="quarter" idx="12"/>
          </p:nvPr>
        </p:nvSpPr>
        <p:spPr/>
        <p:txBody>
          <a:bodyPr/>
          <a:lstStyle/>
          <a:p>
            <a:pPr rtl="0"/>
            <a:fld id="{73B850FF-6169-4056-8077-06FFA93A5366}" type="slidenum">
              <a:rPr lang="fr-FR" noProof="0" smtClean="0"/>
              <a:pPr rtl="0"/>
              <a:t>41</a:t>
            </a:fld>
            <a:endParaRPr lang="fr-FR" noProof="0"/>
          </a:p>
        </p:txBody>
      </p:sp>
    </p:spTree>
    <p:extLst>
      <p:ext uri="{BB962C8B-B14F-4D97-AF65-F5344CB8AC3E}">
        <p14:creationId xmlns:p14="http://schemas.microsoft.com/office/powerpoint/2010/main" val="2957283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EE5A-53B5-E53C-6263-4FB66BF8EF9A}"/>
              </a:ext>
            </a:extLst>
          </p:cNvPr>
          <p:cNvSpPr>
            <a:spLocks noGrp="1"/>
          </p:cNvSpPr>
          <p:nvPr>
            <p:ph type="title"/>
          </p:nvPr>
        </p:nvSpPr>
        <p:spPr>
          <a:xfrm>
            <a:off x="1198181" y="228601"/>
            <a:ext cx="9988166" cy="577516"/>
          </a:xfrm>
        </p:spPr>
        <p:txBody>
          <a:bodyPr/>
          <a:lstStyle/>
          <a:p>
            <a:r>
              <a:rPr lang="fr-FR" sz="3600" dirty="0"/>
              <a:t>Test</a:t>
            </a:r>
          </a:p>
        </p:txBody>
      </p:sp>
      <p:sp>
        <p:nvSpPr>
          <p:cNvPr id="5" name="Espace réservé du numéro de diapositive 4">
            <a:extLst>
              <a:ext uri="{FF2B5EF4-FFF2-40B4-BE49-F238E27FC236}">
                <a16:creationId xmlns:a16="http://schemas.microsoft.com/office/drawing/2014/main" id="{282B9B28-740D-FA45-3952-0C6250725E36}"/>
              </a:ext>
            </a:extLst>
          </p:cNvPr>
          <p:cNvSpPr>
            <a:spLocks noGrp="1"/>
          </p:cNvSpPr>
          <p:nvPr>
            <p:ph type="sldNum" sz="quarter" idx="12"/>
          </p:nvPr>
        </p:nvSpPr>
        <p:spPr/>
        <p:txBody>
          <a:bodyPr/>
          <a:lstStyle/>
          <a:p>
            <a:pPr rtl="0"/>
            <a:fld id="{73B850FF-6169-4056-8077-06FFA93A5366}" type="slidenum">
              <a:rPr lang="fr-FR" noProof="0" smtClean="0"/>
              <a:pPr rtl="0"/>
              <a:t>42</a:t>
            </a:fld>
            <a:endParaRPr lang="fr-FR" noProof="0"/>
          </a:p>
        </p:txBody>
      </p:sp>
      <p:sp>
        <p:nvSpPr>
          <p:cNvPr id="6" name="Espace réservé du contenu 5">
            <a:extLst>
              <a:ext uri="{FF2B5EF4-FFF2-40B4-BE49-F238E27FC236}">
                <a16:creationId xmlns:a16="http://schemas.microsoft.com/office/drawing/2014/main" id="{3AFE3CBC-5EEC-1B3B-9162-2B267191852F}"/>
              </a:ext>
            </a:extLst>
          </p:cNvPr>
          <p:cNvSpPr>
            <a:spLocks noGrp="1"/>
          </p:cNvSpPr>
          <p:nvPr>
            <p:ph sz="quarter" idx="13"/>
          </p:nvPr>
        </p:nvSpPr>
        <p:spPr>
          <a:xfrm>
            <a:off x="1433512" y="1046496"/>
            <a:ext cx="9324975" cy="4409924"/>
          </a:xfrm>
        </p:spPr>
        <p:txBody>
          <a:bodyPr/>
          <a:lstStyle/>
          <a:p>
            <a:r>
              <a:rPr lang="fr-FR" sz="1000" b="1" dirty="0">
                <a:solidFill>
                  <a:srgbClr val="222222"/>
                </a:solidFill>
                <a:latin typeface="Open Sans" panose="020B0606030504020204" pitchFamily="34" charset="0"/>
              </a:rPr>
              <a:t>Valérie  est persuadée que le réchauffement de la planète est faux En se documentant sur internet, elle découvre des informations qui sont en désaccords avec les alertes sur le changement climatique.. De son côté, Martha est préoccupée par le changement climatique . Plus elle fait des recherches sur le sujet sur internet, plus elle découvre des informations qui alertent sur l’état de la planète. Entre les deux, le dialogue est quasiment impossible. Plus elles ont l’impression d’en savoir sur le sujet, plus elles filtrent les informations qui ne vont pas dans le sens de leur connaissance. Quel biais participe à rendre leur conversation si difficile ?</a:t>
            </a:r>
          </a:p>
          <a:p>
            <a:r>
              <a:rPr lang="fr-FR" sz="1000" b="1" i="0" dirty="0">
                <a:solidFill>
                  <a:srgbClr val="222222"/>
                </a:solidFill>
                <a:effectLst/>
                <a:latin typeface="Open Sans" panose="020B0606030504020204" pitchFamily="34" charset="0"/>
              </a:rPr>
              <a:t>En 2021, les Youtubeurs </a:t>
            </a:r>
            <a:r>
              <a:rPr lang="fr-FR" sz="1000" b="1" i="0" dirty="0" err="1">
                <a:solidFill>
                  <a:srgbClr val="222222"/>
                </a:solidFill>
                <a:effectLst/>
                <a:latin typeface="Open Sans" panose="020B0606030504020204" pitchFamily="34" charset="0"/>
              </a:rPr>
              <a:t>Mcfly</a:t>
            </a:r>
            <a:r>
              <a:rPr lang="fr-FR" sz="1000" b="1" i="0" dirty="0">
                <a:solidFill>
                  <a:srgbClr val="222222"/>
                </a:solidFill>
                <a:effectLst/>
                <a:latin typeface="Open Sans" panose="020B0606030504020204" pitchFamily="34" charset="0"/>
              </a:rPr>
              <a:t> et </a:t>
            </a:r>
            <a:r>
              <a:rPr lang="fr-FR" sz="1000" b="1" i="0" dirty="0" err="1">
                <a:solidFill>
                  <a:srgbClr val="222222"/>
                </a:solidFill>
                <a:effectLst/>
                <a:latin typeface="Open Sans" panose="020B0606030504020204" pitchFamily="34" charset="0"/>
              </a:rPr>
              <a:t>Carlito</a:t>
            </a:r>
            <a:r>
              <a:rPr lang="fr-FR" sz="1000" b="1" i="0" dirty="0">
                <a:solidFill>
                  <a:srgbClr val="222222"/>
                </a:solidFill>
                <a:effectLst/>
                <a:latin typeface="Open Sans" panose="020B0606030504020204" pitchFamily="34" charset="0"/>
              </a:rPr>
              <a:t> ont réalisé une </a:t>
            </a:r>
            <a:r>
              <a:rPr lang="fr-FR" sz="1000" b="1" i="0" u="none" strike="noStrike" dirty="0">
                <a:solidFill>
                  <a:srgbClr val="4580FE"/>
                </a:solidFill>
                <a:effectLst/>
                <a:latin typeface="Open Sans" panose="020B0606030504020204" pitchFamily="34" charset="0"/>
              </a:rPr>
              <a:t> </a:t>
            </a:r>
            <a:r>
              <a:rPr lang="fr-FR" sz="1000" b="1" dirty="0">
                <a:solidFill>
                  <a:srgbClr val="222222"/>
                </a:solidFill>
                <a:latin typeface="Open Sans" panose="020B0606030504020204" pitchFamily="34" charset="0"/>
              </a:rPr>
              <a:t>vidéo« concours d’anecdote » à l’Élysée avec le président français Emmanuel Macron. Pour certains commentateurs (il s’agit d’une opération médiatique </a:t>
            </a:r>
            <a:r>
              <a:rPr lang="fr-FR" sz="1000" b="1" i="0" dirty="0">
                <a:solidFill>
                  <a:srgbClr val="222222"/>
                </a:solidFill>
                <a:effectLst/>
                <a:latin typeface="Open Sans" panose="020B0606030504020204" pitchFamily="34" charset="0"/>
              </a:rPr>
              <a:t>du chef de l’État pour  s’attirer la sympathie des jeunes abonnés en ayant un côté « fun », sans devoir évoquer son programme politique. Quel est le biais qui pourrait inciter certains spectateurs à se faire une idée générale du président sur base de cette image « fun » renvoyée dans la vidéo ?</a:t>
            </a:r>
          </a:p>
          <a:p>
            <a:r>
              <a:rPr lang="fr-FR" sz="1000" b="1" i="0" dirty="0">
                <a:solidFill>
                  <a:srgbClr val="222222"/>
                </a:solidFill>
                <a:effectLst/>
                <a:latin typeface="Open Sans" panose="020B0606030504020204" pitchFamily="34" charset="0"/>
              </a:rPr>
              <a:t>L’idéal d’objectivité et de neutralité journalistique est impossible, car le simple choix de l’information qu’on relaie n’est jamais neutre et objectif. Si, lors d’une gigantesque manifestation, une poignée de casseurs sèment le trouble, un média pourrait choisir de centrer l’information sur ce fait, alors qu’un autre pourrait décider de centrer son reportage sur les enjeux sociaux défendus par la majorité des manifestants pacifiques. Les deux médias décrivent le même évènement, mais différemment. L’angle choisi aura une influence énorme sur notre compréhension de l’évènement. C’est ce qu’on appelle…</a:t>
            </a:r>
          </a:p>
          <a:p>
            <a:r>
              <a:rPr lang="fr-FR" sz="1000" b="1" i="0" dirty="0">
                <a:solidFill>
                  <a:srgbClr val="222222"/>
                </a:solidFill>
                <a:effectLst/>
                <a:latin typeface="Open Sans" panose="020B0606030504020204" pitchFamily="34" charset="0"/>
              </a:rPr>
              <a:t>En France, pendant le confinement lié à la pandémie de Covid-19, l’animateur d’une émission de divertissement a annoncé le calendrier de déconfinement qui a ensuite été démenti par le gouvernement. L’animateur a lui-même reconnu qu’il s’agissait d’une fake news. Mais parmi les centaines de milliers de téléspectateurs, il se peut que certains soient restés sur la première information communiquée, au point d’avoir du mal à accepter les annonces officielles des autorités. Quel biais est à l’œuvre ?</a:t>
            </a:r>
          </a:p>
          <a:p>
            <a:r>
              <a:rPr lang="fr-FR" sz="1000" b="1" i="0" dirty="0">
                <a:solidFill>
                  <a:srgbClr val="222222"/>
                </a:solidFill>
                <a:effectLst/>
                <a:latin typeface="Open Sans" panose="020B0606030504020204" pitchFamily="34" charset="0"/>
              </a:rPr>
              <a:t>Les théories du complot sont souvent partagées avec grande conviction par les personnes qui les relaient. Elles apportent des réponses simples à des problèmes complexes, sans nécessiter des recherches approfondies. Quand un internaute s’y intéresse, il peut très vite avoir l’impression qu’il maitrise un sujet que la plupart des gens ignorent, ce qui lui donne un sentiment de </a:t>
            </a:r>
            <a:r>
              <a:rPr lang="fr-FR" sz="1000" b="1" i="0" dirty="0" err="1">
                <a:solidFill>
                  <a:srgbClr val="222222"/>
                </a:solidFill>
                <a:effectLst/>
                <a:latin typeface="Open Sans" panose="020B0606030504020204" pitchFamily="34" charset="0"/>
              </a:rPr>
              <a:t>surconfiance</a:t>
            </a:r>
            <a:r>
              <a:rPr lang="fr-FR" sz="1000" b="1" i="0" dirty="0">
                <a:solidFill>
                  <a:srgbClr val="222222"/>
                </a:solidFill>
                <a:effectLst/>
                <a:latin typeface="Open Sans" panose="020B0606030504020204" pitchFamily="34" charset="0"/>
              </a:rPr>
              <a:t>. Alors que, s’il prenait le temps de pousser sa recherche plus loin, il découvrirait un tas d’éléments qui l’amèneraient à relativiser ses connaissances. Il est sous l’emprise de…</a:t>
            </a:r>
            <a:endParaRPr lang="fr-FR" sz="1200" dirty="0"/>
          </a:p>
        </p:txBody>
      </p:sp>
      <p:pic>
        <p:nvPicPr>
          <p:cNvPr id="3" name="Espace réservé d’image 2" descr="Image d’un compas sur fond vert">
            <a:extLst>
              <a:ext uri="{FF2B5EF4-FFF2-40B4-BE49-F238E27FC236}">
                <a16:creationId xmlns:a16="http://schemas.microsoft.com/office/drawing/2014/main" id="{E41E6692-2707-AAB5-4DD0-A928B51EC311}"/>
              </a:ext>
            </a:extLst>
          </p:cNvPr>
          <p:cNvPicPr>
            <a:picLocks noChangeAspect="1"/>
          </p:cNvPicPr>
          <p:nvPr/>
        </p:nvPicPr>
        <p:blipFill rotWithShape="1">
          <a:blip r:embed="rId3"/>
          <a:srcRect t="8536" b="8536"/>
          <a:stretch/>
        </p:blipFill>
        <p:spPr>
          <a:xfrm>
            <a:off x="6750826" y="5493209"/>
            <a:ext cx="1744720" cy="1062979"/>
          </a:xfrm>
          <a:prstGeom prst="rect">
            <a:avLst/>
          </a:prstGeom>
        </p:spPr>
      </p:pic>
    </p:spTree>
    <p:extLst>
      <p:ext uri="{BB962C8B-B14F-4D97-AF65-F5344CB8AC3E}">
        <p14:creationId xmlns:p14="http://schemas.microsoft.com/office/powerpoint/2010/main" val="248650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95A3DD-F50B-B6CC-425B-239B54E67BB3}"/>
              </a:ext>
            </a:extLst>
          </p:cNvPr>
          <p:cNvSpPr>
            <a:spLocks noGrp="1"/>
          </p:cNvSpPr>
          <p:nvPr>
            <p:ph type="title"/>
          </p:nvPr>
        </p:nvSpPr>
        <p:spPr>
          <a:xfrm>
            <a:off x="1198181" y="557191"/>
            <a:ext cx="5442463" cy="1586402"/>
          </a:xfrm>
        </p:spPr>
        <p:txBody>
          <a:bodyPr lIns="91440" tIns="45720" rIns="91440" bIns="45720" rtlCol="0" anchor="t"/>
          <a:lstStyle/>
          <a:p>
            <a:r>
              <a:rPr lang="fr-FR">
                <a:cs typeface="Posterama"/>
              </a:rPr>
              <a:t>Comment lutter contre </a:t>
            </a:r>
            <a:endParaRPr lang="fr-FR" dirty="0"/>
          </a:p>
        </p:txBody>
      </p:sp>
      <p:sp>
        <p:nvSpPr>
          <p:cNvPr id="5" name="Espace réservé du numéro de diapositive 4">
            <a:extLst>
              <a:ext uri="{FF2B5EF4-FFF2-40B4-BE49-F238E27FC236}">
                <a16:creationId xmlns:a16="http://schemas.microsoft.com/office/drawing/2014/main" id="{9AA52B3B-F53D-4B4B-D286-15435DD0C9AD}"/>
              </a:ext>
            </a:extLst>
          </p:cNvPr>
          <p:cNvSpPr>
            <a:spLocks noGrp="1"/>
          </p:cNvSpPr>
          <p:nvPr>
            <p:ph type="sldNum" sz="quarter" idx="12"/>
          </p:nvPr>
        </p:nvSpPr>
        <p:spPr/>
        <p:txBody>
          <a:bodyPr/>
          <a:lstStyle/>
          <a:p>
            <a:pPr rtl="0"/>
            <a:fld id="{73B850FF-6169-4056-8077-06FFA93A5366}" type="slidenum">
              <a:rPr lang="fr-FR" noProof="0" smtClean="0"/>
              <a:pPr rtl="0"/>
              <a:t>43</a:t>
            </a:fld>
            <a:endParaRPr lang="fr-FR" noProof="0"/>
          </a:p>
        </p:txBody>
      </p:sp>
      <p:sp>
        <p:nvSpPr>
          <p:cNvPr id="6" name="Espace réservé du contenu 5">
            <a:extLst>
              <a:ext uri="{FF2B5EF4-FFF2-40B4-BE49-F238E27FC236}">
                <a16:creationId xmlns:a16="http://schemas.microsoft.com/office/drawing/2014/main" id="{151FD912-4A6B-FA3C-B947-4EFC5F80A3B2}"/>
              </a:ext>
            </a:extLst>
          </p:cNvPr>
          <p:cNvSpPr>
            <a:spLocks noGrp="1"/>
          </p:cNvSpPr>
          <p:nvPr>
            <p:ph sz="quarter" idx="13"/>
          </p:nvPr>
        </p:nvSpPr>
        <p:spPr>
          <a:xfrm>
            <a:off x="1433514" y="2953062"/>
            <a:ext cx="5207130" cy="2942913"/>
          </a:xfrm>
        </p:spPr>
        <p:txBody>
          <a:bodyPr lIns="91440" tIns="45720" rIns="91440" bIns="45720" rtlCol="0" anchor="t"/>
          <a:lstStyle/>
          <a:p>
            <a:r>
              <a:rPr lang="fr-FR" i="1">
                <a:ea typeface="+mn-lt"/>
                <a:cs typeface="+mn-lt"/>
              </a:rPr>
              <a:t>- Rechercher la contradiction</a:t>
            </a:r>
          </a:p>
          <a:p>
            <a:r>
              <a:rPr lang="fr-FR" i="1">
                <a:ea typeface="+mn-lt"/>
                <a:cs typeface="+mn-lt"/>
              </a:rPr>
              <a:t>- Désaccords exprimés </a:t>
            </a:r>
          </a:p>
          <a:p>
            <a:r>
              <a:rPr lang="fr-FR" i="1">
                <a:ea typeface="+mn-lt"/>
                <a:cs typeface="+mn-lt"/>
              </a:rPr>
              <a:t>- Incertitudes discutées</a:t>
            </a:r>
          </a:p>
          <a:p>
            <a:r>
              <a:rPr lang="fr-FR" i="1">
                <a:ea typeface="+mn-lt"/>
                <a:cs typeface="+mn-lt"/>
              </a:rPr>
              <a:t>- Critères explicités </a:t>
            </a:r>
            <a:endParaRPr lang="fr-FR" i="1" dirty="0">
              <a:ea typeface="+mn-lt"/>
              <a:cs typeface="+mn-lt"/>
            </a:endParaRPr>
          </a:p>
        </p:txBody>
      </p:sp>
      <p:pic>
        <p:nvPicPr>
          <p:cNvPr id="3" name="Image 0" descr="preencoded.png">
            <a:extLst>
              <a:ext uri="{FF2B5EF4-FFF2-40B4-BE49-F238E27FC236}">
                <a16:creationId xmlns:a16="http://schemas.microsoft.com/office/drawing/2014/main" id="{10AC9C54-7812-C872-C17C-2B5E1D94A107}"/>
              </a:ext>
            </a:extLst>
          </p:cNvPr>
          <p:cNvPicPr>
            <a:picLocks noChangeAspect="1"/>
          </p:cNvPicPr>
          <p:nvPr/>
        </p:nvPicPr>
        <p:blipFill>
          <a:blip r:embed="rId3"/>
          <a:stretch>
            <a:fillRect/>
          </a:stretch>
        </p:blipFill>
        <p:spPr>
          <a:xfrm>
            <a:off x="7620000" y="0"/>
            <a:ext cx="4572000" cy="6858000"/>
          </a:xfrm>
          <a:prstGeom prst="rect">
            <a:avLst/>
          </a:prstGeom>
        </p:spPr>
      </p:pic>
    </p:spTree>
    <p:extLst>
      <p:ext uri="{BB962C8B-B14F-4D97-AF65-F5344CB8AC3E}">
        <p14:creationId xmlns:p14="http://schemas.microsoft.com/office/powerpoint/2010/main" val="3918354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A9706B91-250D-4CF1-B325-5A9273131DFA}"/>
              </a:ext>
            </a:extLst>
          </p:cNvPr>
          <p:cNvSpPr>
            <a:spLocks noGrp="1"/>
          </p:cNvSpPr>
          <p:nvPr>
            <p:ph type="ctrTitle"/>
          </p:nvPr>
        </p:nvSpPr>
        <p:spPr>
          <a:xfrm>
            <a:off x="712576" y="429851"/>
            <a:ext cx="5729445" cy="2015555"/>
          </a:xfrm>
        </p:spPr>
        <p:txBody>
          <a:bodyPr lIns="91440" tIns="45720" rIns="91440" bIns="45720" rtlCol="0" anchor="b">
            <a:normAutofit fontScale="90000"/>
          </a:bodyPr>
          <a:lstStyle/>
          <a:p>
            <a:br>
              <a:rPr lang="fr-FR" sz="2800" dirty="0"/>
            </a:br>
            <a:br>
              <a:rPr lang="fr-FR" sz="2800" dirty="0"/>
            </a:br>
            <a:br>
              <a:rPr lang="fr-FR" sz="2800" dirty="0"/>
            </a:br>
            <a:br>
              <a:rPr lang="fr-FR" sz="2800" dirty="0"/>
            </a:br>
            <a:r>
              <a:rPr lang="fr-FR" sz="2800" dirty="0"/>
              <a:t>Emotions – intelligence émotionnelle </a:t>
            </a:r>
            <a:br>
              <a:rPr lang="fr-FR" sz="2800" dirty="0"/>
            </a:br>
            <a:br>
              <a:rPr lang="fr-FR" sz="2200" dirty="0"/>
            </a:br>
            <a:endParaRPr lang="fr-FR" sz="2800" dirty="0"/>
          </a:p>
        </p:txBody>
      </p:sp>
      <p:pic>
        <p:nvPicPr>
          <p:cNvPr id="25" name="Espace réservé d’image 24" descr="Image du front d’un bateau sur l’eau">
            <a:extLst>
              <a:ext uri="{FF2B5EF4-FFF2-40B4-BE49-F238E27FC236}">
                <a16:creationId xmlns:a16="http://schemas.microsoft.com/office/drawing/2014/main" id="{ABE8B1C3-3716-432D-AEA3-138B3ADB4B1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632018" y="920426"/>
            <a:ext cx="2478719" cy="4957437"/>
          </a:xfrm>
        </p:spPr>
      </p:pic>
      <p:pic>
        <p:nvPicPr>
          <p:cNvPr id="29" name="Espace réservé d’image 28" descr="Cordes autour des poteaux sur un bateau">
            <a:extLst>
              <a:ext uri="{FF2B5EF4-FFF2-40B4-BE49-F238E27FC236}">
                <a16:creationId xmlns:a16="http://schemas.microsoft.com/office/drawing/2014/main" id="{48D3C036-4E76-4346-A185-09B6625983C8}"/>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9244935" y="920815"/>
            <a:ext cx="2410165" cy="2410165"/>
          </a:xfrm>
        </p:spPr>
      </p:pic>
      <p:pic>
        <p:nvPicPr>
          <p:cNvPr id="33" name="Espace réservé d’image 32" descr="Image d’une chaise et vue d’un bateau sur l’eau">
            <a:extLst>
              <a:ext uri="{FF2B5EF4-FFF2-40B4-BE49-F238E27FC236}">
                <a16:creationId xmlns:a16="http://schemas.microsoft.com/office/drawing/2014/main" id="{5FDA72C0-B9C6-43C5-A7E4-ADA14BAE0D10}"/>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244934" y="3471379"/>
            <a:ext cx="2410165" cy="2406483"/>
          </a:xfrm>
        </p:spPr>
      </p:pic>
      <p:sp>
        <p:nvSpPr>
          <p:cNvPr id="2" name="ZoneTexte 1">
            <a:extLst>
              <a:ext uri="{FF2B5EF4-FFF2-40B4-BE49-F238E27FC236}">
                <a16:creationId xmlns:a16="http://schemas.microsoft.com/office/drawing/2014/main" id="{299C91F4-418E-1FE4-D407-3FEE9DCDD84B}"/>
              </a:ext>
            </a:extLst>
          </p:cNvPr>
          <p:cNvSpPr txBox="1"/>
          <p:nvPr/>
        </p:nvSpPr>
        <p:spPr>
          <a:xfrm>
            <a:off x="964163" y="4167673"/>
            <a:ext cx="5100734" cy="2031325"/>
          </a:xfrm>
          <a:prstGeom prst="rect">
            <a:avLst/>
          </a:prstGeom>
          <a:solidFill>
            <a:srgbClr val="87E2E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ea typeface="+mn-lt"/>
                <a:cs typeface="+mn-lt"/>
              </a:rPr>
              <a:t>Gestion des émotions</a:t>
            </a:r>
            <a:r>
              <a:rPr lang="fr-FR" dirty="0">
                <a:ea typeface="+mn-lt"/>
                <a:cs typeface="+mn-lt"/>
              </a:rPr>
              <a:t> : Savoir identifier et gérer vos émotions est crucial pour maintenir un équilibre émotionnel. Cette compétence vous aidera à rester concentré et performant même dans des situations stressantes, tant dans votre vie professionnelle que personnelle.</a:t>
            </a:r>
            <a:endParaRPr lang="fr-FR" dirty="0"/>
          </a:p>
        </p:txBody>
      </p:sp>
    </p:spTree>
    <p:extLst>
      <p:ext uri="{BB962C8B-B14F-4D97-AF65-F5344CB8AC3E}">
        <p14:creationId xmlns:p14="http://schemas.microsoft.com/office/powerpoint/2010/main" val="636588300"/>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FA1A8-4EFC-402A-8E7A-EFD346B7EC70}"/>
              </a:ext>
            </a:extLst>
          </p:cNvPr>
          <p:cNvSpPr>
            <a:spLocks noGrp="1"/>
          </p:cNvSpPr>
          <p:nvPr>
            <p:ph type="title"/>
          </p:nvPr>
        </p:nvSpPr>
        <p:spPr>
          <a:xfrm>
            <a:off x="1198181" y="557191"/>
            <a:ext cx="9988166" cy="1325397"/>
          </a:xfrm>
        </p:spPr>
        <p:txBody>
          <a:bodyPr lIns="91440" tIns="45720" rIns="91440" bIns="45720" rtlCol="0" anchor="t">
            <a:normAutofit fontScale="90000"/>
          </a:bodyPr>
          <a:lstStyle/>
          <a:p>
            <a:r>
              <a:rPr lang="fr-FR" dirty="0">
                <a:ea typeface="+mj-lt"/>
                <a:cs typeface="+mj-lt"/>
              </a:rPr>
              <a:t>Les émotions primaires ou notre GPS interne  </a:t>
            </a:r>
            <a:endParaRPr lang="fr-FR" dirty="0"/>
          </a:p>
        </p:txBody>
      </p:sp>
      <p:sp>
        <p:nvSpPr>
          <p:cNvPr id="12" name="Slide Number Placeholder 4">
            <a:extLst>
              <a:ext uri="{FF2B5EF4-FFF2-40B4-BE49-F238E27FC236}">
                <a16:creationId xmlns:a16="http://schemas.microsoft.com/office/drawing/2014/main" id="{C4B55428-0954-42CA-879E-10C1F2D87F48}"/>
              </a:ext>
            </a:extLst>
          </p:cNvPr>
          <p:cNvSpPr>
            <a:spLocks noGrp="1"/>
          </p:cNvSpPr>
          <p:nvPr>
            <p:ph type="sldNum" sz="quarter" idx="12"/>
          </p:nvPr>
        </p:nvSpPr>
        <p:spPr>
          <a:xfrm>
            <a:off x="9906000" y="6356350"/>
            <a:ext cx="1447800" cy="365125"/>
          </a:xfrm>
        </p:spPr>
        <p:txBody>
          <a:bodyPr/>
          <a:lstStyle/>
          <a:p>
            <a:pPr rtl="0">
              <a:spcAft>
                <a:spcPts val="600"/>
              </a:spcAft>
            </a:pPr>
            <a:fld id="{73B850FF-6169-4056-8077-06FFA93A5366}" type="slidenum">
              <a:rPr lang="fr-FR" noProof="0" smtClean="0"/>
              <a:pPr rtl="0">
                <a:spcAft>
                  <a:spcPts val="600"/>
                </a:spcAft>
              </a:pPr>
              <a:t>45</a:t>
            </a:fld>
            <a:endParaRPr lang="fr-FR" noProof="0"/>
          </a:p>
        </p:txBody>
      </p:sp>
      <p:sp>
        <p:nvSpPr>
          <p:cNvPr id="3" name="Espace réservé du contenu 2">
            <a:extLst>
              <a:ext uri="{FF2B5EF4-FFF2-40B4-BE49-F238E27FC236}">
                <a16:creationId xmlns:a16="http://schemas.microsoft.com/office/drawing/2014/main" id="{612EFCC9-F621-469F-9C72-B3CBDDA27AFC}"/>
              </a:ext>
            </a:extLst>
          </p:cNvPr>
          <p:cNvSpPr>
            <a:spLocks noGrp="1"/>
          </p:cNvSpPr>
          <p:nvPr>
            <p:ph sz="quarter" idx="13"/>
          </p:nvPr>
        </p:nvSpPr>
        <p:spPr>
          <a:xfrm>
            <a:off x="1433513" y="1404730"/>
            <a:ext cx="9324975" cy="4896079"/>
          </a:xfrm>
        </p:spPr>
        <p:txBody>
          <a:bodyPr lIns="91440" tIns="45720" rIns="91440" bIns="45720" rtlCol="0" anchor="t">
            <a:normAutofit/>
          </a:bodyPr>
          <a:lstStyle/>
          <a:p>
            <a:endParaRPr lang="fr-FR" dirty="0"/>
          </a:p>
          <a:p>
            <a:r>
              <a:rPr lang="fr-FR" dirty="0"/>
              <a:t>Les émotions primaires </a:t>
            </a:r>
            <a:r>
              <a:rPr lang="fr-FR" sz="2000" dirty="0"/>
              <a:t>( laquelle me représente le plus dans les situations courantes )</a:t>
            </a:r>
          </a:p>
          <a:p>
            <a:pPr marL="457200" indent="-457200">
              <a:buFont typeface="Arial" panose="020B0604020202020204" pitchFamily="34" charset="0"/>
              <a:buChar char="•"/>
            </a:pPr>
            <a:r>
              <a:rPr lang="fr-FR" dirty="0"/>
              <a:t>La peur / fuite Peur Besoin de sécurité </a:t>
            </a:r>
          </a:p>
          <a:p>
            <a:pPr marL="457200" indent="-457200">
              <a:buFont typeface="Arial" panose="020B0604020202020204" pitchFamily="34" charset="0"/>
              <a:buChar char="•"/>
            </a:pPr>
            <a:r>
              <a:rPr lang="fr-FR" dirty="0"/>
              <a:t>Colère / se battre  Besoin d’identité</a:t>
            </a:r>
          </a:p>
          <a:p>
            <a:pPr marL="457200" indent="-457200">
              <a:buFont typeface="Arial" panose="020B0604020202020204" pitchFamily="34" charset="0"/>
              <a:buChar char="•"/>
            </a:pPr>
            <a:r>
              <a:rPr lang="fr-FR" dirty="0"/>
              <a:t>Tristesse/ repli  Besoin de sens </a:t>
            </a:r>
          </a:p>
          <a:p>
            <a:pPr marL="457200" indent="-457200">
              <a:buFont typeface="Arial" panose="020B0604020202020204" pitchFamily="34" charset="0"/>
              <a:buChar char="•"/>
            </a:pPr>
            <a:r>
              <a:rPr lang="fr-FR" dirty="0"/>
              <a:t>Joie / expansion Besoin de croissance </a:t>
            </a:r>
          </a:p>
          <a:p>
            <a:pPr marL="457200" indent="-457200">
              <a:buFont typeface="Arial" panose="020B0604020202020204" pitchFamily="34" charset="0"/>
              <a:buChar char="•"/>
            </a:pPr>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29082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5522F7-F60E-4893-96DA-BA30541A118C}"/>
              </a:ext>
            </a:extLst>
          </p:cNvPr>
          <p:cNvSpPr>
            <a:spLocks noGrp="1"/>
          </p:cNvSpPr>
          <p:nvPr>
            <p:ph type="title"/>
          </p:nvPr>
        </p:nvSpPr>
        <p:spPr/>
        <p:txBody>
          <a:bodyPr/>
          <a:lstStyle/>
          <a:p>
            <a:r>
              <a:rPr lang="fr-FR"/>
              <a:t>Les émotions secondaires  </a:t>
            </a:r>
          </a:p>
        </p:txBody>
      </p:sp>
      <p:sp>
        <p:nvSpPr>
          <p:cNvPr id="5" name="Espace réservé du numéro de diapositive 4">
            <a:extLst>
              <a:ext uri="{FF2B5EF4-FFF2-40B4-BE49-F238E27FC236}">
                <a16:creationId xmlns:a16="http://schemas.microsoft.com/office/drawing/2014/main" id="{EDB7D60E-8376-43D9-B3B1-9085F8296782}"/>
              </a:ext>
            </a:extLst>
          </p:cNvPr>
          <p:cNvSpPr>
            <a:spLocks noGrp="1"/>
          </p:cNvSpPr>
          <p:nvPr>
            <p:ph type="sldNum" sz="quarter" idx="12"/>
          </p:nvPr>
        </p:nvSpPr>
        <p:spPr/>
        <p:txBody>
          <a:bodyPr/>
          <a:lstStyle/>
          <a:p>
            <a:pPr rtl="0"/>
            <a:fld id="{73B850FF-6169-4056-8077-06FFA93A5366}" type="slidenum">
              <a:rPr lang="fr-FR" noProof="0" smtClean="0"/>
              <a:pPr rtl="0"/>
              <a:t>46</a:t>
            </a:fld>
            <a:endParaRPr lang="fr-FR" noProof="0"/>
          </a:p>
        </p:txBody>
      </p:sp>
      <p:sp>
        <p:nvSpPr>
          <p:cNvPr id="6" name="Espace réservé du contenu 5">
            <a:extLst>
              <a:ext uri="{FF2B5EF4-FFF2-40B4-BE49-F238E27FC236}">
                <a16:creationId xmlns:a16="http://schemas.microsoft.com/office/drawing/2014/main" id="{877EAB40-5501-4D47-ABB1-99C415706C8B}"/>
              </a:ext>
            </a:extLst>
          </p:cNvPr>
          <p:cNvSpPr>
            <a:spLocks noGrp="1"/>
          </p:cNvSpPr>
          <p:nvPr>
            <p:ph sz="quarter" idx="13"/>
          </p:nvPr>
        </p:nvSpPr>
        <p:spPr>
          <a:xfrm>
            <a:off x="1433513" y="2343150"/>
            <a:ext cx="9324975" cy="4606290"/>
          </a:xfrm>
        </p:spPr>
        <p:txBody>
          <a:bodyPr/>
          <a:lstStyle/>
          <a:p>
            <a:r>
              <a:rPr lang="fr-FR" dirty="0"/>
              <a:t>Les émotions dites secondaires </a:t>
            </a:r>
          </a:p>
        </p:txBody>
      </p:sp>
      <p:pic>
        <p:nvPicPr>
          <p:cNvPr id="3" name="Image 7" descr="Une image contenant roue à vent, objet d’extérieur&#10;&#10;Description générée automatiquement">
            <a:extLst>
              <a:ext uri="{FF2B5EF4-FFF2-40B4-BE49-F238E27FC236}">
                <a16:creationId xmlns:a16="http://schemas.microsoft.com/office/drawing/2014/main" id="{4273C077-6994-5A1F-D983-491582A18A8A}"/>
              </a:ext>
            </a:extLst>
          </p:cNvPr>
          <p:cNvPicPr>
            <a:picLocks noChangeAspect="1"/>
          </p:cNvPicPr>
          <p:nvPr/>
        </p:nvPicPr>
        <p:blipFill>
          <a:blip r:embed="rId2"/>
          <a:stretch>
            <a:fillRect/>
          </a:stretch>
        </p:blipFill>
        <p:spPr>
          <a:xfrm>
            <a:off x="6192264" y="2006600"/>
            <a:ext cx="4284503" cy="4349750"/>
          </a:xfrm>
          <a:prstGeom prst="rect">
            <a:avLst/>
          </a:prstGeom>
          <a:noFill/>
        </p:spPr>
      </p:pic>
      <p:sp>
        <p:nvSpPr>
          <p:cNvPr id="7" name="ZoneTexte 6">
            <a:extLst>
              <a:ext uri="{FF2B5EF4-FFF2-40B4-BE49-F238E27FC236}">
                <a16:creationId xmlns:a16="http://schemas.microsoft.com/office/drawing/2014/main" id="{EF947D92-15AA-3B5A-A78B-5F5D669ACA0A}"/>
              </a:ext>
            </a:extLst>
          </p:cNvPr>
          <p:cNvSpPr txBox="1"/>
          <p:nvPr/>
        </p:nvSpPr>
        <p:spPr>
          <a:xfrm>
            <a:off x="162561" y="6075145"/>
            <a:ext cx="8615680" cy="415498"/>
          </a:xfrm>
          <a:prstGeom prst="rect">
            <a:avLst/>
          </a:prstGeom>
          <a:noFill/>
        </p:spPr>
        <p:txBody>
          <a:bodyPr wrap="square">
            <a:spAutoFit/>
          </a:bodyPr>
          <a:lstStyle/>
          <a:p>
            <a:r>
              <a:rPr lang="fr-FR" sz="1050" dirty="0"/>
              <a:t>Par Machine Elf 1735, Jean Marcotte — Travail personnel; File:Plutchik-wheel.svg, Domaine public, </a:t>
            </a:r>
            <a:r>
              <a:rPr lang="fr-FR" sz="1050" dirty="0">
                <a:hlinkClick r:id="rId3"/>
              </a:rPr>
              <a:t>https://commons.wikimedia.org/w/index.php?curid=29915618</a:t>
            </a:r>
            <a:endParaRPr lang="fr-FR" sz="1050" dirty="0"/>
          </a:p>
        </p:txBody>
      </p:sp>
    </p:spTree>
    <p:extLst>
      <p:ext uri="{BB962C8B-B14F-4D97-AF65-F5344CB8AC3E}">
        <p14:creationId xmlns:p14="http://schemas.microsoft.com/office/powerpoint/2010/main" val="247251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33FBE-85E4-E0DD-E36B-20683BDD6F02}"/>
              </a:ext>
            </a:extLst>
          </p:cNvPr>
          <p:cNvSpPr>
            <a:spLocks noGrp="1"/>
          </p:cNvSpPr>
          <p:nvPr>
            <p:ph type="title"/>
          </p:nvPr>
        </p:nvSpPr>
        <p:spPr/>
        <p:txBody>
          <a:bodyPr lIns="91440" tIns="45720" rIns="91440" bIns="45720" rtlCol="0" anchor="t"/>
          <a:lstStyle/>
          <a:p>
            <a:r>
              <a:rPr lang="fr-FR" dirty="0">
                <a:cs typeface="Posterama"/>
              </a:rPr>
              <a:t>Mon GPS et celui des autres </a:t>
            </a:r>
            <a:endParaRPr lang="fr-FR" dirty="0"/>
          </a:p>
        </p:txBody>
      </p:sp>
      <p:sp>
        <p:nvSpPr>
          <p:cNvPr id="5" name="Espace réservé du numéro de diapositive 4">
            <a:extLst>
              <a:ext uri="{FF2B5EF4-FFF2-40B4-BE49-F238E27FC236}">
                <a16:creationId xmlns:a16="http://schemas.microsoft.com/office/drawing/2014/main" id="{D67D31F8-C543-99B6-3E7C-823D6AD61F1D}"/>
              </a:ext>
            </a:extLst>
          </p:cNvPr>
          <p:cNvSpPr>
            <a:spLocks noGrp="1"/>
          </p:cNvSpPr>
          <p:nvPr>
            <p:ph type="sldNum" sz="quarter" idx="12"/>
          </p:nvPr>
        </p:nvSpPr>
        <p:spPr/>
        <p:txBody>
          <a:bodyPr/>
          <a:lstStyle/>
          <a:p>
            <a:pPr rtl="0"/>
            <a:fld id="{73B850FF-6169-4056-8077-06FFA93A5366}" type="slidenum">
              <a:rPr lang="fr-FR" noProof="0" smtClean="0"/>
              <a:pPr rtl="0"/>
              <a:t>47</a:t>
            </a:fld>
            <a:endParaRPr lang="fr-FR" noProof="0"/>
          </a:p>
        </p:txBody>
      </p:sp>
      <p:sp>
        <p:nvSpPr>
          <p:cNvPr id="6" name="Espace réservé du contenu 5">
            <a:extLst>
              <a:ext uri="{FF2B5EF4-FFF2-40B4-BE49-F238E27FC236}">
                <a16:creationId xmlns:a16="http://schemas.microsoft.com/office/drawing/2014/main" id="{89B4D17A-4366-E262-B178-3CC020B6431D}"/>
              </a:ext>
            </a:extLst>
          </p:cNvPr>
          <p:cNvSpPr>
            <a:spLocks noGrp="1"/>
          </p:cNvSpPr>
          <p:nvPr>
            <p:ph sz="quarter" idx="13"/>
          </p:nvPr>
        </p:nvSpPr>
        <p:spPr/>
        <p:txBody>
          <a:bodyPr lIns="91440" tIns="45720" rIns="91440" bIns="45720" rtlCol="0" anchor="t"/>
          <a:lstStyle/>
          <a:p>
            <a:r>
              <a:rPr lang="fr-FR" dirty="0"/>
              <a:t>Niveau 1:  se comprendre </a:t>
            </a:r>
          </a:p>
          <a:p>
            <a:r>
              <a:rPr lang="fr-FR" dirty="0"/>
              <a:t>Niveau 2 : identifier chez les autres </a:t>
            </a:r>
          </a:p>
          <a:p>
            <a:endParaRPr lang="fr-FR" dirty="0"/>
          </a:p>
          <a:p>
            <a:r>
              <a:rPr lang="fr-FR" dirty="0"/>
              <a:t>La carte n'est pas le territoire ( Alfred </a:t>
            </a:r>
            <a:r>
              <a:rPr lang="fr-FR" dirty="0" err="1"/>
              <a:t>Kozybski</a:t>
            </a:r>
            <a:r>
              <a:rPr lang="fr-FR" dirty="0"/>
              <a:t>)</a:t>
            </a:r>
          </a:p>
          <a:p>
            <a:r>
              <a:rPr lang="fr-FR" sz="1100" dirty="0">
                <a:solidFill>
                  <a:srgbClr val="000000"/>
                </a:solidFill>
                <a:latin typeface="Verdana"/>
                <a:ea typeface="Verdana"/>
              </a:rPr>
              <a:t>Les conflits relationnels  confusion entre la carte et le territoire. Notre représentation de la réalité correspond à « notre carte du monde » ou à la vision que nous en avons.</a:t>
            </a:r>
            <a:br>
              <a:rPr lang="fr-FR" sz="1100" dirty="0">
                <a:solidFill>
                  <a:srgbClr val="000000"/>
                </a:solidFill>
                <a:latin typeface="Verdana"/>
                <a:ea typeface="Verdana"/>
              </a:rPr>
            </a:br>
            <a:br>
              <a:rPr lang="fr-FR" sz="1100" dirty="0">
                <a:solidFill>
                  <a:srgbClr val="000000"/>
                </a:solidFill>
                <a:latin typeface="Verdana"/>
                <a:ea typeface="Verdana"/>
              </a:rPr>
            </a:br>
            <a:r>
              <a:rPr lang="fr-FR" sz="1100" dirty="0">
                <a:solidFill>
                  <a:srgbClr val="000000"/>
                </a:solidFill>
                <a:latin typeface="Verdana"/>
                <a:ea typeface="Verdana"/>
              </a:rPr>
              <a:t>Notre carte du monde influence nos choix, donne une représentation partielle et souvent erronée du territoire. La carte est la manière dont nous nous représentons la réalité.</a:t>
            </a:r>
            <a:endParaRPr lang="fr-FR" dirty="0"/>
          </a:p>
        </p:txBody>
      </p:sp>
    </p:spTree>
    <p:extLst>
      <p:ext uri="{BB962C8B-B14F-4D97-AF65-F5344CB8AC3E}">
        <p14:creationId xmlns:p14="http://schemas.microsoft.com/office/powerpoint/2010/main" val="199053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additive="base">
                                        <p:cTn id="2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829004-4AAE-8DFB-193E-C07A063CB267}"/>
              </a:ext>
            </a:extLst>
          </p:cNvPr>
          <p:cNvSpPr>
            <a:spLocks noGrp="1"/>
          </p:cNvSpPr>
          <p:nvPr>
            <p:ph type="title"/>
          </p:nvPr>
        </p:nvSpPr>
        <p:spPr/>
        <p:txBody>
          <a:bodyPr/>
          <a:lstStyle/>
          <a:p>
            <a:r>
              <a:rPr lang="fr-FR" dirty="0"/>
              <a:t>Construction de la carte </a:t>
            </a:r>
          </a:p>
        </p:txBody>
      </p:sp>
      <p:sp>
        <p:nvSpPr>
          <p:cNvPr id="3" name="Espace réservé de la date 2">
            <a:extLst>
              <a:ext uri="{FF2B5EF4-FFF2-40B4-BE49-F238E27FC236}">
                <a16:creationId xmlns:a16="http://schemas.microsoft.com/office/drawing/2014/main" id="{5D55F640-BC91-6036-FAC4-966264835DE5}"/>
              </a:ext>
            </a:extLst>
          </p:cNvPr>
          <p:cNvSpPr>
            <a:spLocks noGrp="1"/>
          </p:cNvSpPr>
          <p:nvPr>
            <p:ph type="dt" sz="half" idx="10"/>
          </p:nvPr>
        </p:nvSpPr>
        <p:spPr>
          <a:xfrm>
            <a:off x="7055896" y="4975413"/>
            <a:ext cx="2505694" cy="166603"/>
          </a:xfrm>
        </p:spPr>
        <p:txBody>
          <a:bodyPr/>
          <a:lstStyle/>
          <a:p>
            <a:pPr rtl="0"/>
            <a:r>
              <a:rPr lang="fr-FR" dirty="0"/>
              <a:t>Sources : Hansen-formation </a:t>
            </a:r>
            <a:endParaRPr lang="fr-FR" noProof="0" dirty="0"/>
          </a:p>
        </p:txBody>
      </p:sp>
      <p:sp>
        <p:nvSpPr>
          <p:cNvPr id="5" name="Espace réservé du numéro de diapositive 4">
            <a:extLst>
              <a:ext uri="{FF2B5EF4-FFF2-40B4-BE49-F238E27FC236}">
                <a16:creationId xmlns:a16="http://schemas.microsoft.com/office/drawing/2014/main" id="{BF3707AB-21DB-5F97-A47C-6BDA2A805666}"/>
              </a:ext>
            </a:extLst>
          </p:cNvPr>
          <p:cNvSpPr>
            <a:spLocks noGrp="1"/>
          </p:cNvSpPr>
          <p:nvPr>
            <p:ph type="sldNum" sz="quarter" idx="12"/>
          </p:nvPr>
        </p:nvSpPr>
        <p:spPr/>
        <p:txBody>
          <a:bodyPr/>
          <a:lstStyle/>
          <a:p>
            <a:pPr rtl="0"/>
            <a:fld id="{73B850FF-6169-4056-8077-06FFA93A5366}" type="slidenum">
              <a:rPr lang="fr-FR" noProof="0" smtClean="0"/>
              <a:pPr rtl="0"/>
              <a:t>48</a:t>
            </a:fld>
            <a:endParaRPr lang="fr-FR" noProof="0"/>
          </a:p>
        </p:txBody>
      </p:sp>
      <p:pic>
        <p:nvPicPr>
          <p:cNvPr id="12" name="Espace réservé du contenu 11">
            <a:extLst>
              <a:ext uri="{FF2B5EF4-FFF2-40B4-BE49-F238E27FC236}">
                <a16:creationId xmlns:a16="http://schemas.microsoft.com/office/drawing/2014/main" id="{BFD637C9-B78E-7B03-1D09-E760A7DB3F90}"/>
              </a:ext>
            </a:extLst>
          </p:cNvPr>
          <p:cNvPicPr>
            <a:picLocks noGrp="1" noChangeAspect="1"/>
          </p:cNvPicPr>
          <p:nvPr>
            <p:ph sz="quarter" idx="13"/>
          </p:nvPr>
        </p:nvPicPr>
        <p:blipFill>
          <a:blip r:embed="rId3"/>
          <a:stretch>
            <a:fillRect/>
          </a:stretch>
        </p:blipFill>
        <p:spPr>
          <a:xfrm>
            <a:off x="2593930" y="1422588"/>
            <a:ext cx="7004140" cy="3552825"/>
          </a:xfrm>
        </p:spPr>
      </p:pic>
    </p:spTree>
    <p:extLst>
      <p:ext uri="{BB962C8B-B14F-4D97-AF65-F5344CB8AC3E}">
        <p14:creationId xmlns:p14="http://schemas.microsoft.com/office/powerpoint/2010/main" val="749085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33FBE-85E4-E0DD-E36B-20683BDD6F02}"/>
              </a:ext>
            </a:extLst>
          </p:cNvPr>
          <p:cNvSpPr>
            <a:spLocks noGrp="1"/>
          </p:cNvSpPr>
          <p:nvPr>
            <p:ph type="title"/>
          </p:nvPr>
        </p:nvSpPr>
        <p:spPr/>
        <p:txBody>
          <a:bodyPr lIns="91440" tIns="45720" rIns="91440" bIns="45720" rtlCol="0" anchor="t"/>
          <a:lstStyle/>
          <a:p>
            <a:r>
              <a:rPr lang="fr-FR" dirty="0">
                <a:cs typeface="Posterama"/>
              </a:rPr>
              <a:t>Mon GPS et celui des autres </a:t>
            </a:r>
            <a:endParaRPr lang="fr-FR" dirty="0"/>
          </a:p>
        </p:txBody>
      </p:sp>
      <p:sp>
        <p:nvSpPr>
          <p:cNvPr id="5" name="Espace réservé du numéro de diapositive 4">
            <a:extLst>
              <a:ext uri="{FF2B5EF4-FFF2-40B4-BE49-F238E27FC236}">
                <a16:creationId xmlns:a16="http://schemas.microsoft.com/office/drawing/2014/main" id="{D67D31F8-C543-99B6-3E7C-823D6AD61F1D}"/>
              </a:ext>
            </a:extLst>
          </p:cNvPr>
          <p:cNvSpPr>
            <a:spLocks noGrp="1"/>
          </p:cNvSpPr>
          <p:nvPr>
            <p:ph type="sldNum" sz="quarter" idx="12"/>
          </p:nvPr>
        </p:nvSpPr>
        <p:spPr/>
        <p:txBody>
          <a:bodyPr/>
          <a:lstStyle/>
          <a:p>
            <a:pPr rtl="0"/>
            <a:fld id="{73B850FF-6169-4056-8077-06FFA93A5366}" type="slidenum">
              <a:rPr lang="fr-FR" noProof="0" smtClean="0"/>
              <a:pPr rtl="0"/>
              <a:t>49</a:t>
            </a:fld>
            <a:endParaRPr lang="fr-FR" noProof="0"/>
          </a:p>
        </p:txBody>
      </p:sp>
      <p:sp>
        <p:nvSpPr>
          <p:cNvPr id="6" name="Espace réservé du contenu 5">
            <a:extLst>
              <a:ext uri="{FF2B5EF4-FFF2-40B4-BE49-F238E27FC236}">
                <a16:creationId xmlns:a16="http://schemas.microsoft.com/office/drawing/2014/main" id="{89B4D17A-4366-E262-B178-3CC020B6431D}"/>
              </a:ext>
            </a:extLst>
          </p:cNvPr>
          <p:cNvSpPr>
            <a:spLocks noGrp="1"/>
          </p:cNvSpPr>
          <p:nvPr>
            <p:ph sz="quarter" idx="13"/>
          </p:nvPr>
        </p:nvSpPr>
        <p:spPr/>
        <p:txBody>
          <a:bodyPr lIns="91440" tIns="45720" rIns="91440" bIns="45720" rtlCol="0" anchor="t"/>
          <a:lstStyle/>
          <a:p>
            <a:r>
              <a:rPr lang="fr-FR" dirty="0"/>
              <a:t>Niveau 3: savoir agir en concordance avec les autres ( synchronisation)</a:t>
            </a:r>
          </a:p>
          <a:p>
            <a:r>
              <a:rPr lang="fr-FR" dirty="0"/>
              <a:t>Niveau 4 : avoir un impact sur l'autre suite à l'analyse de la situation </a:t>
            </a:r>
          </a:p>
          <a:p>
            <a:endParaRPr lang="fr-FR" dirty="0"/>
          </a:p>
          <a:p>
            <a:r>
              <a:rPr lang="fr-FR" dirty="0"/>
              <a:t>Exemples comment faire et en quoi c'est utile ?</a:t>
            </a:r>
          </a:p>
        </p:txBody>
      </p:sp>
    </p:spTree>
    <p:extLst>
      <p:ext uri="{BB962C8B-B14F-4D97-AF65-F5344CB8AC3E}">
        <p14:creationId xmlns:p14="http://schemas.microsoft.com/office/powerpoint/2010/main" val="79314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FF96F9-1868-2BEE-4835-EAE239ED3FF7}"/>
              </a:ext>
            </a:extLst>
          </p:cNvPr>
          <p:cNvSpPr>
            <a:spLocks noGrp="1"/>
          </p:cNvSpPr>
          <p:nvPr>
            <p:ph type="title"/>
          </p:nvPr>
        </p:nvSpPr>
        <p:spPr/>
        <p:txBody>
          <a:bodyPr/>
          <a:lstStyle/>
          <a:p>
            <a:r>
              <a:rPr lang="fr-FR" dirty="0"/>
              <a:t>Pourquoi c’est fondamental ?</a:t>
            </a:r>
          </a:p>
        </p:txBody>
      </p:sp>
      <p:sp>
        <p:nvSpPr>
          <p:cNvPr id="5" name="Espace réservé du numéro de diapositive 4">
            <a:extLst>
              <a:ext uri="{FF2B5EF4-FFF2-40B4-BE49-F238E27FC236}">
                <a16:creationId xmlns:a16="http://schemas.microsoft.com/office/drawing/2014/main" id="{A18FF57D-C9F4-BDC5-7B3F-9E9AA07E1794}"/>
              </a:ext>
            </a:extLst>
          </p:cNvPr>
          <p:cNvSpPr>
            <a:spLocks noGrp="1"/>
          </p:cNvSpPr>
          <p:nvPr>
            <p:ph type="sldNum" sz="quarter" idx="12"/>
          </p:nvPr>
        </p:nvSpPr>
        <p:spPr/>
        <p:txBody>
          <a:bodyPr/>
          <a:lstStyle/>
          <a:p>
            <a:pPr rtl="0"/>
            <a:fld id="{73B850FF-6169-4056-8077-06FFA93A5366}" type="slidenum">
              <a:rPr lang="fr-FR" noProof="0" smtClean="0"/>
              <a:pPr rtl="0"/>
              <a:t>5</a:t>
            </a:fld>
            <a:endParaRPr lang="fr-FR" noProof="0"/>
          </a:p>
        </p:txBody>
      </p:sp>
      <p:sp>
        <p:nvSpPr>
          <p:cNvPr id="6" name="Espace réservé du contenu 5">
            <a:extLst>
              <a:ext uri="{FF2B5EF4-FFF2-40B4-BE49-F238E27FC236}">
                <a16:creationId xmlns:a16="http://schemas.microsoft.com/office/drawing/2014/main" id="{87AD67CF-EA1D-643B-08C0-C218F31E02AC}"/>
              </a:ext>
            </a:extLst>
          </p:cNvPr>
          <p:cNvSpPr>
            <a:spLocks noGrp="1"/>
          </p:cNvSpPr>
          <p:nvPr>
            <p:ph sz="quarter" idx="13"/>
          </p:nvPr>
        </p:nvSpPr>
        <p:spPr/>
        <p:txBody>
          <a:bodyPr/>
          <a:lstStyle/>
          <a:p>
            <a:r>
              <a:rPr lang="fr-FR" dirty="0"/>
              <a:t>La capacité à réfléchir et interagir de manière appropriée au contexte.</a:t>
            </a:r>
          </a:p>
          <a:p>
            <a:r>
              <a:rPr lang="fr-FR" dirty="0"/>
              <a:t>Ces compétences nous permettent de nous adapter avec succès dans un contexte socio-temporel donné, en sollicitant et en combinant nos capacités à réfléchir et interagir avec autrui </a:t>
            </a:r>
            <a:r>
              <a:rPr lang="fr-FR" sz="1200" dirty="0"/>
              <a:t>( le défi des soft </a:t>
            </a:r>
            <a:r>
              <a:rPr lang="fr-FR" sz="1200" dirty="0" err="1"/>
              <a:t>skills</a:t>
            </a:r>
            <a:r>
              <a:rPr lang="fr-FR" sz="1200" dirty="0"/>
              <a:t> ) </a:t>
            </a:r>
          </a:p>
        </p:txBody>
      </p:sp>
    </p:spTree>
    <p:extLst>
      <p:ext uri="{BB962C8B-B14F-4D97-AF65-F5344CB8AC3E}">
        <p14:creationId xmlns:p14="http://schemas.microsoft.com/office/powerpoint/2010/main" val="1062010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FA1A8-4EFC-402A-8E7A-EFD346B7EC70}"/>
              </a:ext>
            </a:extLst>
          </p:cNvPr>
          <p:cNvSpPr>
            <a:spLocks noGrp="1"/>
          </p:cNvSpPr>
          <p:nvPr>
            <p:ph type="title"/>
          </p:nvPr>
        </p:nvSpPr>
        <p:spPr>
          <a:xfrm>
            <a:off x="1198181" y="557191"/>
            <a:ext cx="10072832" cy="1847508"/>
          </a:xfrm>
        </p:spPr>
        <p:txBody>
          <a:bodyPr lIns="91440" tIns="45720" rIns="91440" bIns="45720" rtlCol="0" anchor="t">
            <a:normAutofit/>
          </a:bodyPr>
          <a:lstStyle/>
          <a:p>
            <a:r>
              <a:rPr lang="fr-FR" sz="3600" dirty="0">
                <a:ea typeface="+mj-lt"/>
                <a:cs typeface="+mj-lt"/>
              </a:rPr>
              <a:t>Pourquoi on s’intéresse aux émotions </a:t>
            </a:r>
            <a:br>
              <a:rPr lang="fr-FR" sz="3600" dirty="0">
                <a:ea typeface="+mj-lt"/>
                <a:cs typeface="+mj-lt"/>
              </a:rPr>
            </a:br>
            <a:r>
              <a:rPr lang="fr-FR" sz="3600" dirty="0">
                <a:ea typeface="+mj-lt"/>
                <a:cs typeface="+mj-lt"/>
              </a:rPr>
              <a:t>« intelligence  émotionnelle »   </a:t>
            </a:r>
            <a:endParaRPr lang="fr-FR" sz="3600" dirty="0"/>
          </a:p>
        </p:txBody>
      </p:sp>
      <p:sp>
        <p:nvSpPr>
          <p:cNvPr id="12" name="Slide Number Placeholder 4">
            <a:extLst>
              <a:ext uri="{FF2B5EF4-FFF2-40B4-BE49-F238E27FC236}">
                <a16:creationId xmlns:a16="http://schemas.microsoft.com/office/drawing/2014/main" id="{C4B55428-0954-42CA-879E-10C1F2D87F48}"/>
              </a:ext>
            </a:extLst>
          </p:cNvPr>
          <p:cNvSpPr>
            <a:spLocks noGrp="1"/>
          </p:cNvSpPr>
          <p:nvPr>
            <p:ph type="sldNum" sz="quarter" idx="12"/>
          </p:nvPr>
        </p:nvSpPr>
        <p:spPr>
          <a:xfrm>
            <a:off x="9906000" y="6356350"/>
            <a:ext cx="1447800" cy="365125"/>
          </a:xfrm>
        </p:spPr>
        <p:txBody>
          <a:bodyPr/>
          <a:lstStyle/>
          <a:p>
            <a:pPr rtl="0">
              <a:spcAft>
                <a:spcPts val="600"/>
              </a:spcAft>
            </a:pPr>
            <a:fld id="{73B850FF-6169-4056-8077-06FFA93A5366}" type="slidenum">
              <a:rPr lang="fr-FR" noProof="0" smtClean="0"/>
              <a:pPr rtl="0">
                <a:spcAft>
                  <a:spcPts val="600"/>
                </a:spcAft>
              </a:pPr>
              <a:t>50</a:t>
            </a:fld>
            <a:endParaRPr lang="fr-FR" noProof="0"/>
          </a:p>
        </p:txBody>
      </p:sp>
      <p:sp>
        <p:nvSpPr>
          <p:cNvPr id="3" name="Espace réservé du contenu 2">
            <a:extLst>
              <a:ext uri="{FF2B5EF4-FFF2-40B4-BE49-F238E27FC236}">
                <a16:creationId xmlns:a16="http://schemas.microsoft.com/office/drawing/2014/main" id="{612EFCC9-F621-469F-9C72-B3CBDDA27AFC}"/>
              </a:ext>
            </a:extLst>
          </p:cNvPr>
          <p:cNvSpPr>
            <a:spLocks noGrp="1"/>
          </p:cNvSpPr>
          <p:nvPr>
            <p:ph sz="quarter" idx="13"/>
          </p:nvPr>
        </p:nvSpPr>
        <p:spPr>
          <a:xfrm>
            <a:off x="1433513" y="2343150"/>
            <a:ext cx="9324975" cy="3552825"/>
          </a:xfrm>
        </p:spPr>
        <p:txBody>
          <a:bodyPr lIns="91440" tIns="45720" rIns="91440" bIns="45720" rtlCol="0" anchor="t">
            <a:normAutofit lnSpcReduction="10000"/>
          </a:bodyPr>
          <a:lstStyle/>
          <a:p>
            <a:pPr marL="0" indent="0">
              <a:buNone/>
            </a:pPr>
            <a:endParaRPr lang="fr-FR" dirty="0"/>
          </a:p>
          <a:p>
            <a:r>
              <a:rPr lang="fr-FR" dirty="0"/>
              <a:t>Les Emotions sont facteurs de motivation ou d’abandon</a:t>
            </a:r>
          </a:p>
          <a:p>
            <a:r>
              <a:rPr lang="fr-FR" b="0" i="0" dirty="0">
                <a:solidFill>
                  <a:srgbClr val="555555"/>
                </a:solidFill>
                <a:effectLst/>
                <a:latin typeface="Avenir"/>
              </a:rPr>
              <a:t>«</a:t>
            </a:r>
            <a:r>
              <a:rPr lang="fr-FR" dirty="0">
                <a:solidFill>
                  <a:srgbClr val="555555"/>
                </a:solidFill>
                <a:latin typeface="Avenir"/>
              </a:rPr>
              <a:t> L</a:t>
            </a:r>
            <a:r>
              <a:rPr lang="fr-FR" i="1" dirty="0">
                <a:solidFill>
                  <a:srgbClr val="555555"/>
                </a:solidFill>
                <a:latin typeface="Avenir"/>
              </a:rPr>
              <a:t>’habileté</a:t>
            </a:r>
            <a:r>
              <a:rPr lang="fr-FR" b="0" i="1" dirty="0">
                <a:solidFill>
                  <a:srgbClr val="555555"/>
                </a:solidFill>
                <a:effectLst/>
                <a:latin typeface="Avenir"/>
              </a:rPr>
              <a:t> à percevoir et à exprimer les émotions, à les intégrer pour faciliter la pensée, à comprendre et à raisonner avec les émotions, ainsi qu’à réguler les émotions chez soi et chez les autres</a:t>
            </a:r>
            <a:r>
              <a:rPr lang="fr-FR" b="0" i="0" dirty="0">
                <a:solidFill>
                  <a:srgbClr val="555555"/>
                </a:solidFill>
                <a:effectLst/>
                <a:latin typeface="Avenir"/>
              </a:rPr>
              <a:t> » Jack Mayer et Peter </a:t>
            </a:r>
            <a:r>
              <a:rPr lang="fr-FR" b="0" i="0" dirty="0" err="1">
                <a:solidFill>
                  <a:srgbClr val="555555"/>
                </a:solidFill>
                <a:effectLst/>
                <a:latin typeface="Avenir"/>
              </a:rPr>
              <a:t>Salovey</a:t>
            </a:r>
            <a:r>
              <a:rPr lang="fr-FR" b="0" i="0" dirty="0">
                <a:solidFill>
                  <a:srgbClr val="555555"/>
                </a:solidFill>
                <a:effectLst/>
                <a:latin typeface="Avenir"/>
              </a:rPr>
              <a:t> psychologues américains</a:t>
            </a:r>
            <a:endParaRPr lang="fr-FR" dirty="0"/>
          </a:p>
          <a:p>
            <a:endParaRPr lang="fr-FR" dirty="0"/>
          </a:p>
          <a:p>
            <a:endParaRPr lang="fr-FR" dirty="0"/>
          </a:p>
        </p:txBody>
      </p:sp>
    </p:spTree>
    <p:extLst>
      <p:ext uri="{BB962C8B-B14F-4D97-AF65-F5344CB8AC3E}">
        <p14:creationId xmlns:p14="http://schemas.microsoft.com/office/powerpoint/2010/main" val="264261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57608-E483-F347-5B68-8F579D5F1F71}"/>
              </a:ext>
            </a:extLst>
          </p:cNvPr>
          <p:cNvSpPr>
            <a:spLocks noGrp="1"/>
          </p:cNvSpPr>
          <p:nvPr>
            <p:ph type="title"/>
          </p:nvPr>
        </p:nvSpPr>
        <p:spPr/>
        <p:txBody>
          <a:bodyPr lIns="91440" tIns="45720" rIns="91440" bIns="45720" rtlCol="0" anchor="t"/>
          <a:lstStyle/>
          <a:p>
            <a:r>
              <a:rPr lang="fr-FR" dirty="0">
                <a:cs typeface="Posterama"/>
              </a:rPr>
              <a:t>Les 5 axes de l'intelligence émotionnelle</a:t>
            </a:r>
            <a:endParaRPr lang="fr-FR" dirty="0"/>
          </a:p>
        </p:txBody>
      </p:sp>
      <p:sp>
        <p:nvSpPr>
          <p:cNvPr id="5" name="Espace réservé du numéro de diapositive 4">
            <a:extLst>
              <a:ext uri="{FF2B5EF4-FFF2-40B4-BE49-F238E27FC236}">
                <a16:creationId xmlns:a16="http://schemas.microsoft.com/office/drawing/2014/main" id="{A63B54A2-4B9D-52FE-7E16-BB50EDD3E8CC}"/>
              </a:ext>
            </a:extLst>
          </p:cNvPr>
          <p:cNvSpPr>
            <a:spLocks noGrp="1"/>
          </p:cNvSpPr>
          <p:nvPr>
            <p:ph type="sldNum" sz="quarter" idx="12"/>
          </p:nvPr>
        </p:nvSpPr>
        <p:spPr/>
        <p:txBody>
          <a:bodyPr/>
          <a:lstStyle/>
          <a:p>
            <a:pPr rtl="0"/>
            <a:fld id="{73B850FF-6169-4056-8077-06FFA93A5366}" type="slidenum">
              <a:rPr lang="fr-FR" noProof="0" smtClean="0"/>
              <a:pPr rtl="0"/>
              <a:t>51</a:t>
            </a:fld>
            <a:endParaRPr lang="fr-FR" noProof="0"/>
          </a:p>
        </p:txBody>
      </p:sp>
      <p:sp>
        <p:nvSpPr>
          <p:cNvPr id="6" name="Espace réservé du contenu 5">
            <a:extLst>
              <a:ext uri="{FF2B5EF4-FFF2-40B4-BE49-F238E27FC236}">
                <a16:creationId xmlns:a16="http://schemas.microsoft.com/office/drawing/2014/main" id="{2DFCA40E-71FE-2D9B-CED4-7EBB62D374EE}"/>
              </a:ext>
            </a:extLst>
          </p:cNvPr>
          <p:cNvSpPr>
            <a:spLocks noGrp="1"/>
          </p:cNvSpPr>
          <p:nvPr>
            <p:ph sz="quarter" idx="13"/>
          </p:nvPr>
        </p:nvSpPr>
        <p:spPr>
          <a:xfrm>
            <a:off x="1433513" y="2503357"/>
            <a:ext cx="6796087" cy="3392618"/>
          </a:xfrm>
        </p:spPr>
        <p:txBody>
          <a:bodyPr lIns="91440" tIns="45720" rIns="91440" bIns="45720" rtlCol="0" anchor="t"/>
          <a:lstStyle/>
          <a:p>
            <a:r>
              <a:rPr lang="fr-FR" dirty="0"/>
              <a:t>Comprendre ses émotions</a:t>
            </a:r>
          </a:p>
          <a:p>
            <a:r>
              <a:rPr lang="fr-FR" dirty="0"/>
              <a:t>Vivre les émotions</a:t>
            </a:r>
          </a:p>
          <a:p>
            <a:r>
              <a:rPr lang="fr-FR" dirty="0"/>
              <a:t>Être ouvert aux émotions des autres </a:t>
            </a:r>
          </a:p>
          <a:p>
            <a:r>
              <a:rPr lang="fr-FR" dirty="0"/>
              <a:t>Exprimer et partager les émotions</a:t>
            </a:r>
          </a:p>
          <a:p>
            <a:r>
              <a:rPr lang="fr-FR" dirty="0"/>
              <a:t>Gérer les émotions en situation de tension</a:t>
            </a:r>
          </a:p>
        </p:txBody>
      </p:sp>
      <p:pic>
        <p:nvPicPr>
          <p:cNvPr id="3" name="Image 0" descr="preencoded.png">
            <a:extLst>
              <a:ext uri="{FF2B5EF4-FFF2-40B4-BE49-F238E27FC236}">
                <a16:creationId xmlns:a16="http://schemas.microsoft.com/office/drawing/2014/main" id="{F2FB63E7-968C-AA99-31AC-0F4E87F1CB90}"/>
              </a:ext>
            </a:extLst>
          </p:cNvPr>
          <p:cNvPicPr>
            <a:picLocks noChangeAspect="1"/>
          </p:cNvPicPr>
          <p:nvPr/>
        </p:nvPicPr>
        <p:blipFill>
          <a:blip r:embed="rId3"/>
          <a:stretch>
            <a:fillRect/>
          </a:stretch>
        </p:blipFill>
        <p:spPr>
          <a:xfrm>
            <a:off x="9075358" y="1582555"/>
            <a:ext cx="3043003" cy="4564505"/>
          </a:xfrm>
          <a:prstGeom prst="rect">
            <a:avLst/>
          </a:prstGeom>
        </p:spPr>
      </p:pic>
    </p:spTree>
    <p:extLst>
      <p:ext uri="{BB962C8B-B14F-4D97-AF65-F5344CB8AC3E}">
        <p14:creationId xmlns:p14="http://schemas.microsoft.com/office/powerpoint/2010/main" val="417315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59AE0930-6FED-9C2C-6DA4-32B9D99870F1}"/>
              </a:ext>
            </a:extLst>
          </p:cNvPr>
          <p:cNvSpPr>
            <a:spLocks noGrp="1"/>
          </p:cNvSpPr>
          <p:nvPr>
            <p:ph type="sldNum" sz="quarter" idx="12"/>
          </p:nvPr>
        </p:nvSpPr>
        <p:spPr/>
        <p:txBody>
          <a:bodyPr/>
          <a:lstStyle/>
          <a:p>
            <a:pPr rtl="0"/>
            <a:fld id="{73B850FF-6169-4056-8077-06FFA93A5366}" type="slidenum">
              <a:rPr lang="fr-FR" noProof="0" smtClean="0"/>
              <a:pPr rtl="0"/>
              <a:t>52</a:t>
            </a:fld>
            <a:endParaRPr lang="fr-FR" noProof="0"/>
          </a:p>
        </p:txBody>
      </p:sp>
      <p:sp>
        <p:nvSpPr>
          <p:cNvPr id="6" name="Espace réservé du contenu 5">
            <a:extLst>
              <a:ext uri="{FF2B5EF4-FFF2-40B4-BE49-F238E27FC236}">
                <a16:creationId xmlns:a16="http://schemas.microsoft.com/office/drawing/2014/main" id="{F851C5E8-C9CF-E5F0-7990-930A0E5B516D}"/>
              </a:ext>
            </a:extLst>
          </p:cNvPr>
          <p:cNvSpPr>
            <a:spLocks noGrp="1"/>
          </p:cNvSpPr>
          <p:nvPr>
            <p:ph sz="quarter" idx="13"/>
          </p:nvPr>
        </p:nvSpPr>
        <p:spPr>
          <a:xfrm>
            <a:off x="1433513" y="1693890"/>
            <a:ext cx="9324975" cy="4202086"/>
          </a:xfrm>
        </p:spPr>
        <p:txBody>
          <a:bodyPr lIns="91440" tIns="45720" rIns="91440" bIns="45720" rtlCol="0" anchor="t"/>
          <a:lstStyle/>
          <a:p>
            <a:r>
              <a:rPr lang="fr-FR" dirty="0"/>
              <a:t>Différence entre émotions et sentiments</a:t>
            </a:r>
          </a:p>
          <a:p>
            <a:r>
              <a:rPr lang="fr-FR" dirty="0"/>
              <a:t>Pourquoi il faut les écouter</a:t>
            </a:r>
          </a:p>
          <a:p>
            <a:r>
              <a:rPr lang="fr-FR" dirty="0"/>
              <a:t>Expérience Antonio Damasio</a:t>
            </a:r>
          </a:p>
          <a:p>
            <a:r>
              <a:rPr lang="fr-FR" dirty="0"/>
              <a:t>Emotion et capacité de faire des choix </a:t>
            </a:r>
          </a:p>
          <a:p>
            <a:endParaRPr lang="fr-FR" dirty="0"/>
          </a:p>
        </p:txBody>
      </p:sp>
    </p:spTree>
    <p:extLst>
      <p:ext uri="{BB962C8B-B14F-4D97-AF65-F5344CB8AC3E}">
        <p14:creationId xmlns:p14="http://schemas.microsoft.com/office/powerpoint/2010/main" val="14540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5522F7-F60E-4893-96DA-BA30541A118C}"/>
              </a:ext>
            </a:extLst>
          </p:cNvPr>
          <p:cNvSpPr>
            <a:spLocks noGrp="1"/>
          </p:cNvSpPr>
          <p:nvPr>
            <p:ph type="title"/>
          </p:nvPr>
        </p:nvSpPr>
        <p:spPr/>
        <p:txBody>
          <a:bodyPr/>
          <a:lstStyle/>
          <a:p>
            <a:r>
              <a:rPr lang="fr-FR"/>
              <a:t>Fonctionnement cerveau</a:t>
            </a:r>
          </a:p>
        </p:txBody>
      </p:sp>
      <p:sp>
        <p:nvSpPr>
          <p:cNvPr id="5" name="Espace réservé du numéro de diapositive 4">
            <a:extLst>
              <a:ext uri="{FF2B5EF4-FFF2-40B4-BE49-F238E27FC236}">
                <a16:creationId xmlns:a16="http://schemas.microsoft.com/office/drawing/2014/main" id="{EDB7D60E-8376-43D9-B3B1-9085F8296782}"/>
              </a:ext>
            </a:extLst>
          </p:cNvPr>
          <p:cNvSpPr>
            <a:spLocks noGrp="1"/>
          </p:cNvSpPr>
          <p:nvPr>
            <p:ph type="sldNum" sz="quarter" idx="12"/>
          </p:nvPr>
        </p:nvSpPr>
        <p:spPr/>
        <p:txBody>
          <a:bodyPr/>
          <a:lstStyle/>
          <a:p>
            <a:pPr rtl="0"/>
            <a:fld id="{73B850FF-6169-4056-8077-06FFA93A5366}" type="slidenum">
              <a:rPr lang="fr-FR" noProof="0" smtClean="0"/>
              <a:pPr rtl="0"/>
              <a:t>53</a:t>
            </a:fld>
            <a:endParaRPr lang="fr-FR" noProof="0"/>
          </a:p>
        </p:txBody>
      </p:sp>
      <p:sp>
        <p:nvSpPr>
          <p:cNvPr id="6" name="Espace réservé du contenu 5">
            <a:extLst>
              <a:ext uri="{FF2B5EF4-FFF2-40B4-BE49-F238E27FC236}">
                <a16:creationId xmlns:a16="http://schemas.microsoft.com/office/drawing/2014/main" id="{877EAB40-5501-4D47-ABB1-99C415706C8B}"/>
              </a:ext>
            </a:extLst>
          </p:cNvPr>
          <p:cNvSpPr>
            <a:spLocks noGrp="1"/>
          </p:cNvSpPr>
          <p:nvPr>
            <p:ph sz="quarter" idx="13"/>
          </p:nvPr>
        </p:nvSpPr>
        <p:spPr>
          <a:xfrm>
            <a:off x="1433513" y="1882588"/>
            <a:ext cx="9324975" cy="4013387"/>
          </a:xfrm>
        </p:spPr>
        <p:txBody>
          <a:bodyPr lIns="91440" tIns="45720" rIns="91440" bIns="45720" rtlCol="0" anchor="t"/>
          <a:lstStyle/>
          <a:p>
            <a:r>
              <a:rPr lang="fr-FR" sz="2400" dirty="0"/>
              <a:t> Circuit Défensif / Circuit Récompense </a:t>
            </a:r>
          </a:p>
          <a:p>
            <a:r>
              <a:rPr lang="fr-FR" sz="2400" i="1" dirty="0"/>
              <a:t>Notre cerveau comporte 2 circuits ( 2 systèmes complémentaires)</a:t>
            </a:r>
          </a:p>
          <a:p>
            <a:pPr marL="342900" indent="-342900">
              <a:buFont typeface="Wingdings" panose="05000000000000000000" pitchFamily="2" charset="2"/>
              <a:buChar char="v"/>
            </a:pPr>
            <a:r>
              <a:rPr lang="fr-FR" sz="2400" i="1" dirty="0"/>
              <a:t> l'un nous explique comment rester en vie circuit de la défense PVS (</a:t>
            </a:r>
            <a:r>
              <a:rPr lang="fr-FR" sz="2400" i="1" dirty="0" err="1"/>
              <a:t>periventricular</a:t>
            </a:r>
            <a:r>
              <a:rPr lang="fr-FR" sz="2400" i="1" dirty="0"/>
              <a:t> system)  </a:t>
            </a:r>
          </a:p>
          <a:p>
            <a:endParaRPr lang="fr-FR" sz="2400" i="1" dirty="0"/>
          </a:p>
          <a:p>
            <a:pPr marL="342900" indent="-342900">
              <a:buFont typeface="Wingdings" panose="05000000000000000000" pitchFamily="2" charset="2"/>
              <a:buChar char="v"/>
            </a:pPr>
            <a:r>
              <a:rPr lang="fr-FR" sz="2400" i="1" dirty="0"/>
              <a:t> l'autre comment profiter de la vie circuit de la récompense         (MFB </a:t>
            </a:r>
            <a:r>
              <a:rPr lang="fr-FR" sz="2400" i="1" dirty="0" err="1"/>
              <a:t>medial</a:t>
            </a:r>
            <a:r>
              <a:rPr lang="fr-FR" sz="2400" i="1" dirty="0"/>
              <a:t> </a:t>
            </a:r>
            <a:r>
              <a:rPr lang="fr-FR" sz="2400" i="1" dirty="0" err="1"/>
              <a:t>forebrain</a:t>
            </a:r>
            <a:r>
              <a:rPr lang="fr-FR" sz="2400" i="1" dirty="0"/>
              <a:t> bundle)</a:t>
            </a:r>
            <a:endParaRPr lang="fr-FR" sz="2400" dirty="0"/>
          </a:p>
          <a:p>
            <a:endParaRPr lang="fr-FR" dirty="0"/>
          </a:p>
        </p:txBody>
      </p:sp>
    </p:spTree>
    <p:extLst>
      <p:ext uri="{BB962C8B-B14F-4D97-AF65-F5344CB8AC3E}">
        <p14:creationId xmlns:p14="http://schemas.microsoft.com/office/powerpoint/2010/main" val="267687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u contenu 11">
            <a:extLst>
              <a:ext uri="{FF2B5EF4-FFF2-40B4-BE49-F238E27FC236}">
                <a16:creationId xmlns:a16="http://schemas.microsoft.com/office/drawing/2014/main" id="{85F9C9E6-9283-C317-082B-6270724665D8}"/>
              </a:ext>
            </a:extLst>
          </p:cNvPr>
          <p:cNvPicPr>
            <a:picLocks noGrp="1" noChangeAspect="1"/>
          </p:cNvPicPr>
          <p:nvPr>
            <p:ph sz="half" idx="2"/>
          </p:nvPr>
        </p:nvPicPr>
        <p:blipFill>
          <a:blip r:embed="rId3"/>
          <a:stretch>
            <a:fillRect/>
          </a:stretch>
        </p:blipFill>
        <p:spPr>
          <a:xfrm>
            <a:off x="1731405" y="68263"/>
            <a:ext cx="8729190" cy="6721475"/>
          </a:xfrm>
          <a:prstGeom prst="rect">
            <a:avLst/>
          </a:prstGeom>
          <a:noFill/>
        </p:spPr>
      </p:pic>
      <p:sp>
        <p:nvSpPr>
          <p:cNvPr id="5" name="Espace réservé du numéro de diapositive 4" hidden="1">
            <a:extLst>
              <a:ext uri="{FF2B5EF4-FFF2-40B4-BE49-F238E27FC236}">
                <a16:creationId xmlns:a16="http://schemas.microsoft.com/office/drawing/2014/main" id="{AA0996C2-7EFF-9099-A0E5-E4159589FC77}"/>
              </a:ext>
            </a:extLst>
          </p:cNvPr>
          <p:cNvSpPr>
            <a:spLocks noGrp="1"/>
          </p:cNvSpPr>
          <p:nvPr>
            <p:ph type="sldNum" sz="quarter" idx="12"/>
          </p:nvPr>
        </p:nvSpPr>
        <p:spPr/>
        <p:txBody>
          <a:bodyPr/>
          <a:lstStyle/>
          <a:p>
            <a:pPr rtl="0">
              <a:spcAft>
                <a:spcPts val="600"/>
              </a:spcAft>
            </a:pPr>
            <a:fld id="{73B850FF-6169-4056-8077-06FFA93A5366}" type="slidenum">
              <a:rPr lang="fr-FR" noProof="0" smtClean="0"/>
              <a:pPr rtl="0">
                <a:spcAft>
                  <a:spcPts val="600"/>
                </a:spcAft>
              </a:pPr>
              <a:t>54</a:t>
            </a:fld>
            <a:endParaRPr lang="fr-FR" noProof="0"/>
          </a:p>
        </p:txBody>
      </p:sp>
      <p:sp>
        <p:nvSpPr>
          <p:cNvPr id="13" name="ZoneTexte 12">
            <a:extLst>
              <a:ext uri="{FF2B5EF4-FFF2-40B4-BE49-F238E27FC236}">
                <a16:creationId xmlns:a16="http://schemas.microsoft.com/office/drawing/2014/main" id="{F9D20CC8-62AD-B56C-630B-960B898B0E54}"/>
              </a:ext>
            </a:extLst>
          </p:cNvPr>
          <p:cNvSpPr txBox="1"/>
          <p:nvPr/>
        </p:nvSpPr>
        <p:spPr>
          <a:xfrm>
            <a:off x="10460595" y="6194323"/>
            <a:ext cx="1426605" cy="276999"/>
          </a:xfrm>
          <a:prstGeom prst="rect">
            <a:avLst/>
          </a:prstGeom>
          <a:noFill/>
        </p:spPr>
        <p:txBody>
          <a:bodyPr wrap="square" rtlCol="0">
            <a:spAutoFit/>
          </a:bodyPr>
          <a:lstStyle/>
          <a:p>
            <a:r>
              <a:rPr lang="fr-FR" sz="1200" dirty="0" err="1"/>
              <a:t>Lecerveau.mcgill</a:t>
            </a:r>
            <a:endParaRPr lang="fr-FR" sz="1200" dirty="0"/>
          </a:p>
        </p:txBody>
      </p:sp>
    </p:spTree>
    <p:extLst>
      <p:ext uri="{BB962C8B-B14F-4D97-AF65-F5344CB8AC3E}">
        <p14:creationId xmlns:p14="http://schemas.microsoft.com/office/powerpoint/2010/main" val="879341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CBC62-E84D-0539-DB17-549A9F3E2B19}"/>
              </a:ext>
            </a:extLst>
          </p:cNvPr>
          <p:cNvSpPr>
            <a:spLocks noGrp="1"/>
          </p:cNvSpPr>
          <p:nvPr>
            <p:ph type="title"/>
          </p:nvPr>
        </p:nvSpPr>
        <p:spPr/>
        <p:txBody>
          <a:bodyPr lIns="91440" tIns="45720" rIns="91440" bIns="45720" rtlCol="0" anchor="ctr"/>
          <a:lstStyle/>
          <a:p>
            <a:r>
              <a:rPr lang="fr-FR" dirty="0">
                <a:cs typeface="Posterama"/>
              </a:rPr>
              <a:t>Le circuit de récompense et les habitudes </a:t>
            </a:r>
            <a:endParaRPr lang="fr-FR" dirty="0"/>
          </a:p>
        </p:txBody>
      </p:sp>
      <p:sp>
        <p:nvSpPr>
          <p:cNvPr id="5" name="Espace réservé du numéro de diapositive 4">
            <a:extLst>
              <a:ext uri="{FF2B5EF4-FFF2-40B4-BE49-F238E27FC236}">
                <a16:creationId xmlns:a16="http://schemas.microsoft.com/office/drawing/2014/main" id="{C1999139-EB94-1F28-81A1-601308123EF6}"/>
              </a:ext>
            </a:extLst>
          </p:cNvPr>
          <p:cNvSpPr>
            <a:spLocks noGrp="1"/>
          </p:cNvSpPr>
          <p:nvPr>
            <p:ph type="sldNum" sz="quarter" idx="12"/>
          </p:nvPr>
        </p:nvSpPr>
        <p:spPr/>
        <p:txBody>
          <a:bodyPr/>
          <a:lstStyle/>
          <a:p>
            <a:pPr rtl="0"/>
            <a:fld id="{73B850FF-6169-4056-8077-06FFA93A5366}" type="slidenum">
              <a:rPr lang="fr-FR" noProof="0" smtClean="0"/>
              <a:pPr rtl="0"/>
              <a:t>55</a:t>
            </a:fld>
            <a:endParaRPr lang="fr-FR" noProof="0"/>
          </a:p>
        </p:txBody>
      </p:sp>
      <p:sp>
        <p:nvSpPr>
          <p:cNvPr id="6" name="Espace réservé du contenu 5">
            <a:extLst>
              <a:ext uri="{FF2B5EF4-FFF2-40B4-BE49-F238E27FC236}">
                <a16:creationId xmlns:a16="http://schemas.microsoft.com/office/drawing/2014/main" id="{6520442E-17EF-31C9-7D72-F6892A5090A6}"/>
              </a:ext>
            </a:extLst>
          </p:cNvPr>
          <p:cNvSpPr>
            <a:spLocks noGrp="1"/>
          </p:cNvSpPr>
          <p:nvPr>
            <p:ph sz="quarter" idx="13"/>
          </p:nvPr>
        </p:nvSpPr>
        <p:spPr>
          <a:xfrm>
            <a:off x="931864" y="736600"/>
            <a:ext cx="10254484" cy="3653823"/>
          </a:xfrm>
        </p:spPr>
        <p:txBody>
          <a:bodyPr lIns="91440" tIns="45720" rIns="91440" bIns="45720" rtlCol="0" anchor="t"/>
          <a:lstStyle/>
          <a:p>
            <a:r>
              <a:rPr lang="fr-FR" dirty="0"/>
              <a:t>Signal  - action - récompense - renforcement par répétition </a:t>
            </a:r>
          </a:p>
          <a:p>
            <a:endParaRPr lang="fr-FR" dirty="0"/>
          </a:p>
          <a:p>
            <a:r>
              <a:rPr lang="fr-FR" dirty="0"/>
              <a:t>Identifier les 3 éléments</a:t>
            </a:r>
          </a:p>
          <a:p>
            <a:endParaRPr lang="fr-FR" dirty="0"/>
          </a:p>
          <a:p>
            <a:r>
              <a:rPr lang="fr-FR" dirty="0"/>
              <a:t>( récompense : ici sensation interne de satisfaction et non l'obtention d'une gratitude) (lien avec la slide 10)</a:t>
            </a:r>
          </a:p>
        </p:txBody>
      </p:sp>
    </p:spTree>
    <p:extLst>
      <p:ext uri="{BB962C8B-B14F-4D97-AF65-F5344CB8AC3E}">
        <p14:creationId xmlns:p14="http://schemas.microsoft.com/office/powerpoint/2010/main" val="3013049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A9706B91-250D-4CF1-B325-5A9273131DFA}"/>
              </a:ext>
            </a:extLst>
          </p:cNvPr>
          <p:cNvSpPr>
            <a:spLocks noGrp="1"/>
          </p:cNvSpPr>
          <p:nvPr>
            <p:ph type="ctrTitle"/>
          </p:nvPr>
        </p:nvSpPr>
        <p:spPr>
          <a:xfrm>
            <a:off x="712576" y="429851"/>
            <a:ext cx="5729445" cy="2015555"/>
          </a:xfrm>
        </p:spPr>
        <p:txBody>
          <a:bodyPr lIns="91440" tIns="45720" rIns="91440" bIns="45720" rtlCol="0" anchor="b">
            <a:normAutofit fontScale="90000"/>
          </a:bodyPr>
          <a:lstStyle/>
          <a:p>
            <a:br>
              <a:rPr lang="fr-FR" sz="2800" dirty="0"/>
            </a:br>
            <a:br>
              <a:rPr lang="fr-FR" sz="2800" dirty="0"/>
            </a:br>
            <a:br>
              <a:rPr lang="fr-FR" sz="2800" dirty="0"/>
            </a:br>
            <a:br>
              <a:rPr lang="fr-FR" sz="2800" dirty="0"/>
            </a:br>
            <a:r>
              <a:rPr lang="fr-FR" sz="2800" dirty="0"/>
              <a:t>Gestion des Erreurs  </a:t>
            </a:r>
            <a:br>
              <a:rPr lang="fr-FR" sz="2800" dirty="0"/>
            </a:br>
            <a:br>
              <a:rPr lang="fr-FR" sz="2200" dirty="0"/>
            </a:br>
            <a:endParaRPr lang="fr-FR" sz="2800" dirty="0"/>
          </a:p>
        </p:txBody>
      </p:sp>
      <p:pic>
        <p:nvPicPr>
          <p:cNvPr id="25" name="Espace réservé d’image 24" descr="Image du front d’un bateau sur l’eau">
            <a:extLst>
              <a:ext uri="{FF2B5EF4-FFF2-40B4-BE49-F238E27FC236}">
                <a16:creationId xmlns:a16="http://schemas.microsoft.com/office/drawing/2014/main" id="{ABE8B1C3-3716-432D-AEA3-138B3ADB4B1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632018" y="920426"/>
            <a:ext cx="2478719" cy="4957437"/>
          </a:xfrm>
        </p:spPr>
      </p:pic>
      <p:pic>
        <p:nvPicPr>
          <p:cNvPr id="29" name="Espace réservé d’image 28" descr="Cordes autour des poteaux sur un bateau">
            <a:extLst>
              <a:ext uri="{FF2B5EF4-FFF2-40B4-BE49-F238E27FC236}">
                <a16:creationId xmlns:a16="http://schemas.microsoft.com/office/drawing/2014/main" id="{48D3C036-4E76-4346-A185-09B6625983C8}"/>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9244935" y="920815"/>
            <a:ext cx="2410165" cy="2410165"/>
          </a:xfrm>
        </p:spPr>
      </p:pic>
      <p:pic>
        <p:nvPicPr>
          <p:cNvPr id="33" name="Espace réservé d’image 32" descr="Image d’une chaise et vue d’un bateau sur l’eau">
            <a:extLst>
              <a:ext uri="{FF2B5EF4-FFF2-40B4-BE49-F238E27FC236}">
                <a16:creationId xmlns:a16="http://schemas.microsoft.com/office/drawing/2014/main" id="{5FDA72C0-B9C6-43C5-A7E4-ADA14BAE0D10}"/>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244934" y="3471379"/>
            <a:ext cx="2410165" cy="2406483"/>
          </a:xfrm>
        </p:spPr>
      </p:pic>
      <p:sp>
        <p:nvSpPr>
          <p:cNvPr id="2" name="ZoneTexte 1">
            <a:extLst>
              <a:ext uri="{FF2B5EF4-FFF2-40B4-BE49-F238E27FC236}">
                <a16:creationId xmlns:a16="http://schemas.microsoft.com/office/drawing/2014/main" id="{299C91F4-418E-1FE4-D407-3FEE9DCDD84B}"/>
              </a:ext>
            </a:extLst>
          </p:cNvPr>
          <p:cNvSpPr txBox="1"/>
          <p:nvPr/>
        </p:nvSpPr>
        <p:spPr>
          <a:xfrm>
            <a:off x="964163" y="4167673"/>
            <a:ext cx="5100734" cy="2031325"/>
          </a:xfrm>
          <a:prstGeom prst="rect">
            <a:avLst/>
          </a:prstGeom>
          <a:solidFill>
            <a:srgbClr val="87E2E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ea typeface="+mn-lt"/>
                <a:cs typeface="+mn-lt"/>
              </a:rPr>
              <a:t>Valeur intrinsèque et responsabilité</a:t>
            </a:r>
            <a:r>
              <a:rPr lang="fr-FR" dirty="0">
                <a:ea typeface="+mn-lt"/>
                <a:cs typeface="+mn-lt"/>
              </a:rPr>
              <a:t> : Reconnaître votre valeur intrinsèque et savoir analyser vos erreurs ainsi que vos succès favorise l’autonomie et la capacité à tirer des leçons constructives. Cela vous encourage à vous responsabiliser et à tirer profit de chaque expérience.</a:t>
            </a:r>
            <a:endParaRPr lang="fr-FR" dirty="0"/>
          </a:p>
        </p:txBody>
      </p:sp>
    </p:spTree>
    <p:extLst>
      <p:ext uri="{BB962C8B-B14F-4D97-AF65-F5344CB8AC3E}">
        <p14:creationId xmlns:p14="http://schemas.microsoft.com/office/powerpoint/2010/main" val="1376473456"/>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a:extLst>
              <a:ext uri="{FF2B5EF4-FFF2-40B4-BE49-F238E27FC236}">
                <a16:creationId xmlns:a16="http://schemas.microsoft.com/office/drawing/2014/main" id="{8D30662F-FEFC-AD29-528D-7EEB13DA4913}"/>
              </a:ext>
            </a:extLst>
          </p:cNvPr>
          <p:cNvSpPr>
            <a:spLocks noGrp="1"/>
          </p:cNvSpPr>
          <p:nvPr>
            <p:ph type="pic" sz="quarter" idx="13"/>
          </p:nvPr>
        </p:nvSpPr>
        <p:spPr/>
        <p:txBody>
          <a:bodyPr/>
          <a:lstStyle/>
          <a:p>
            <a:endParaRPr lang="fr-FR"/>
          </a:p>
        </p:txBody>
      </p:sp>
      <p:sp>
        <p:nvSpPr>
          <p:cNvPr id="7" name="Espace réservé du numéro de diapositive 6">
            <a:extLst>
              <a:ext uri="{FF2B5EF4-FFF2-40B4-BE49-F238E27FC236}">
                <a16:creationId xmlns:a16="http://schemas.microsoft.com/office/drawing/2014/main" id="{9602795E-3A49-1226-3F54-AAD3C1A062BB}"/>
              </a:ext>
            </a:extLst>
          </p:cNvPr>
          <p:cNvSpPr>
            <a:spLocks noGrp="1"/>
          </p:cNvSpPr>
          <p:nvPr>
            <p:ph type="sldNum" sz="quarter" idx="12"/>
          </p:nvPr>
        </p:nvSpPr>
        <p:spPr/>
        <p:txBody>
          <a:bodyPr/>
          <a:lstStyle/>
          <a:p>
            <a:pPr rtl="0"/>
            <a:fld id="{73B850FF-6169-4056-8077-06FFA93A5366}" type="slidenum">
              <a:rPr lang="fr-FR" noProof="0" smtClean="0"/>
              <a:pPr rtl="0"/>
              <a:t>57</a:t>
            </a:fld>
            <a:endParaRPr lang="fr-FR" noProof="0"/>
          </a:p>
        </p:txBody>
      </p:sp>
      <p:pic>
        <p:nvPicPr>
          <p:cNvPr id="8" name="Média en ligne 7" title="Getting stuck in the negatives (and how to get unstuck) | Alison Ledgerwood | TEDxUCDavis">
            <a:hlinkClick r:id="" action="ppaction://media"/>
            <a:extLst>
              <a:ext uri="{FF2B5EF4-FFF2-40B4-BE49-F238E27FC236}">
                <a16:creationId xmlns:a16="http://schemas.microsoft.com/office/drawing/2014/main" id="{D72C16FA-34FA-0AC2-45FF-517D34A5C4C2}"/>
              </a:ext>
            </a:extLst>
          </p:cNvPr>
          <p:cNvPicPr>
            <a:picLocks noRot="1" noChangeAspect="1"/>
          </p:cNvPicPr>
          <p:nvPr>
            <a:videoFile r:link="rId1"/>
          </p:nvPr>
        </p:nvPicPr>
        <p:blipFill>
          <a:blip r:embed="rId4"/>
          <a:stretch>
            <a:fillRect/>
          </a:stretch>
        </p:blipFill>
        <p:spPr>
          <a:xfrm>
            <a:off x="1016000" y="558800"/>
            <a:ext cx="10160000" cy="5740400"/>
          </a:xfrm>
          <a:prstGeom prst="rect">
            <a:avLst/>
          </a:prstGeom>
        </p:spPr>
      </p:pic>
    </p:spTree>
    <p:extLst>
      <p:ext uri="{BB962C8B-B14F-4D97-AF65-F5344CB8AC3E}">
        <p14:creationId xmlns:p14="http://schemas.microsoft.com/office/powerpoint/2010/main" val="254425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descr="Une image contenant texte, capture d’écran, Police&#10;&#10;Description générée automatiquement">
            <a:extLst>
              <a:ext uri="{FF2B5EF4-FFF2-40B4-BE49-F238E27FC236}">
                <a16:creationId xmlns:a16="http://schemas.microsoft.com/office/drawing/2014/main" id="{85905B99-5EB4-EA4D-4914-347CEF93A19D}"/>
              </a:ext>
            </a:extLst>
          </p:cNvPr>
          <p:cNvPicPr>
            <a:picLocks noGrp="1" noChangeAspect="1"/>
          </p:cNvPicPr>
          <p:nvPr>
            <p:ph sz="half" idx="2"/>
          </p:nvPr>
        </p:nvPicPr>
        <p:blipFill>
          <a:blip r:embed="rId2"/>
          <a:stretch>
            <a:fillRect/>
          </a:stretch>
        </p:blipFill>
        <p:spPr>
          <a:xfrm>
            <a:off x="120650" y="695278"/>
            <a:ext cx="11950700" cy="5467445"/>
          </a:xfrm>
          <a:prstGeom prst="rect">
            <a:avLst/>
          </a:prstGeom>
          <a:noFill/>
        </p:spPr>
      </p:pic>
      <p:sp>
        <p:nvSpPr>
          <p:cNvPr id="3" name="Espace réservé de la date 2" hidden="1">
            <a:extLst>
              <a:ext uri="{FF2B5EF4-FFF2-40B4-BE49-F238E27FC236}">
                <a16:creationId xmlns:a16="http://schemas.microsoft.com/office/drawing/2014/main" id="{0750B811-E2E2-777A-C235-FEC157A3FDB4}"/>
              </a:ext>
            </a:extLst>
          </p:cNvPr>
          <p:cNvSpPr>
            <a:spLocks noGrp="1"/>
          </p:cNvSpPr>
          <p:nvPr>
            <p:ph type="dt" sz="half" idx="10"/>
          </p:nvPr>
        </p:nvSpPr>
        <p:spPr/>
        <p:txBody>
          <a:bodyPr/>
          <a:lstStyle/>
          <a:p>
            <a:pPr rtl="0">
              <a:spcAft>
                <a:spcPts val="600"/>
              </a:spcAft>
            </a:pPr>
            <a:r>
              <a:rPr lang="fr-FR" noProof="0"/>
              <a:t>02/02/20XX</a:t>
            </a:r>
          </a:p>
        </p:txBody>
      </p:sp>
      <p:sp>
        <p:nvSpPr>
          <p:cNvPr id="4" name="Espace réservé du pied de page 3">
            <a:extLst>
              <a:ext uri="{FF2B5EF4-FFF2-40B4-BE49-F238E27FC236}">
                <a16:creationId xmlns:a16="http://schemas.microsoft.com/office/drawing/2014/main" id="{507A1499-A0C1-230D-CD34-B39AC185CCAB}"/>
              </a:ext>
            </a:extLst>
          </p:cNvPr>
          <p:cNvSpPr>
            <a:spLocks noGrp="1"/>
          </p:cNvSpPr>
          <p:nvPr>
            <p:ph type="ftr" sz="quarter" idx="11"/>
          </p:nvPr>
        </p:nvSpPr>
        <p:spPr/>
        <p:txBody>
          <a:bodyPr/>
          <a:lstStyle/>
          <a:p>
            <a:pPr rtl="0">
              <a:spcAft>
                <a:spcPts val="600"/>
              </a:spcAft>
            </a:pPr>
            <a:r>
              <a:rPr lang="fr-FR" noProof="0"/>
              <a:t>TITRE DE LA PRÉSENTATION</a:t>
            </a:r>
          </a:p>
        </p:txBody>
      </p:sp>
      <p:sp>
        <p:nvSpPr>
          <p:cNvPr id="5" name="Espace réservé du numéro de diapositive 4" hidden="1">
            <a:extLst>
              <a:ext uri="{FF2B5EF4-FFF2-40B4-BE49-F238E27FC236}">
                <a16:creationId xmlns:a16="http://schemas.microsoft.com/office/drawing/2014/main" id="{FAB38043-7D0F-CCBD-39E2-DD2A3E790F00}"/>
              </a:ext>
            </a:extLst>
          </p:cNvPr>
          <p:cNvSpPr>
            <a:spLocks noGrp="1"/>
          </p:cNvSpPr>
          <p:nvPr>
            <p:ph type="sldNum" sz="quarter" idx="12"/>
          </p:nvPr>
        </p:nvSpPr>
        <p:spPr/>
        <p:txBody>
          <a:bodyPr/>
          <a:lstStyle/>
          <a:p>
            <a:pPr rtl="0">
              <a:spcAft>
                <a:spcPts val="600"/>
              </a:spcAft>
            </a:pPr>
            <a:fld id="{73B850FF-6169-4056-8077-06FFA93A5366}" type="slidenum">
              <a:rPr lang="fr-FR" noProof="0" smtClean="0"/>
              <a:pPr rtl="0">
                <a:spcAft>
                  <a:spcPts val="600"/>
                </a:spcAft>
              </a:pPr>
              <a:t>58</a:t>
            </a:fld>
            <a:endParaRPr lang="fr-FR" noProof="0"/>
          </a:p>
        </p:txBody>
      </p:sp>
    </p:spTree>
    <p:extLst>
      <p:ext uri="{BB962C8B-B14F-4D97-AF65-F5344CB8AC3E}">
        <p14:creationId xmlns:p14="http://schemas.microsoft.com/office/powerpoint/2010/main" val="3133758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FA1A8-4EFC-402A-8E7A-EFD346B7EC70}"/>
              </a:ext>
            </a:extLst>
          </p:cNvPr>
          <p:cNvSpPr>
            <a:spLocks noGrp="1"/>
          </p:cNvSpPr>
          <p:nvPr>
            <p:ph type="title"/>
          </p:nvPr>
        </p:nvSpPr>
        <p:spPr>
          <a:xfrm>
            <a:off x="764499" y="557191"/>
            <a:ext cx="6400800" cy="1785959"/>
          </a:xfrm>
        </p:spPr>
        <p:txBody>
          <a:bodyPr lIns="91440" tIns="45720" rIns="91440" bIns="45720" rtlCol="0" anchor="t">
            <a:normAutofit fontScale="90000"/>
          </a:bodyPr>
          <a:lstStyle/>
          <a:p>
            <a:r>
              <a:rPr lang="fr-FR" dirty="0"/>
              <a:t>Droit à l’erreur (maintenir une bonne confiance en Soi malgré les erreurs) </a:t>
            </a:r>
          </a:p>
        </p:txBody>
      </p:sp>
      <p:sp>
        <p:nvSpPr>
          <p:cNvPr id="12" name="Slide Number Placeholder 4">
            <a:extLst>
              <a:ext uri="{FF2B5EF4-FFF2-40B4-BE49-F238E27FC236}">
                <a16:creationId xmlns:a16="http://schemas.microsoft.com/office/drawing/2014/main" id="{E19305C1-2513-401E-9CB6-2E45598FD818}"/>
              </a:ext>
            </a:extLst>
          </p:cNvPr>
          <p:cNvSpPr>
            <a:spLocks noGrp="1"/>
          </p:cNvSpPr>
          <p:nvPr>
            <p:ph type="sldNum" sz="quarter" idx="12"/>
          </p:nvPr>
        </p:nvSpPr>
        <p:spPr>
          <a:xfrm>
            <a:off x="9906000" y="6356350"/>
            <a:ext cx="1447800" cy="365125"/>
          </a:xfrm>
        </p:spPr>
        <p:txBody>
          <a:bodyPr/>
          <a:lstStyle/>
          <a:p>
            <a:pPr rtl="0">
              <a:spcAft>
                <a:spcPts val="600"/>
              </a:spcAft>
            </a:pPr>
            <a:fld id="{73B850FF-6169-4056-8077-06FFA93A5366}" type="slidenum">
              <a:rPr lang="fr-FR" noProof="0" smtClean="0"/>
              <a:pPr rtl="0">
                <a:spcAft>
                  <a:spcPts val="600"/>
                </a:spcAft>
              </a:pPr>
              <a:t>59</a:t>
            </a:fld>
            <a:endParaRPr lang="fr-FR" noProof="0"/>
          </a:p>
        </p:txBody>
      </p:sp>
      <p:sp>
        <p:nvSpPr>
          <p:cNvPr id="3" name="Espace réservé du contenu 2">
            <a:extLst>
              <a:ext uri="{FF2B5EF4-FFF2-40B4-BE49-F238E27FC236}">
                <a16:creationId xmlns:a16="http://schemas.microsoft.com/office/drawing/2014/main" id="{612EFCC9-F621-469F-9C72-B3CBDDA27AFC}"/>
              </a:ext>
            </a:extLst>
          </p:cNvPr>
          <p:cNvSpPr>
            <a:spLocks noGrp="1"/>
          </p:cNvSpPr>
          <p:nvPr>
            <p:ph sz="quarter" idx="13"/>
          </p:nvPr>
        </p:nvSpPr>
        <p:spPr>
          <a:xfrm>
            <a:off x="1433513" y="3597639"/>
            <a:ext cx="4337699" cy="2293494"/>
          </a:xfrm>
        </p:spPr>
        <p:txBody>
          <a:bodyPr lIns="91440" tIns="45720" rIns="91440" bIns="45720" rtlCol="0" anchor="t">
            <a:normAutofit/>
          </a:bodyPr>
          <a:lstStyle/>
          <a:p>
            <a:r>
              <a:rPr lang="fr-FR" dirty="0"/>
              <a:t> Etat d’esprit fixe / état d’esprit de développement (Carol Dweck)</a:t>
            </a:r>
          </a:p>
          <a:p>
            <a:endParaRPr lang="fr-FR" dirty="0"/>
          </a:p>
          <a:p>
            <a:endParaRPr lang="fr-FR" dirty="0"/>
          </a:p>
          <a:p>
            <a:endParaRPr lang="fr-FR" dirty="0"/>
          </a:p>
          <a:p>
            <a:pPr marL="0" indent="0">
              <a:buNone/>
            </a:pPr>
            <a:endParaRPr lang="fr-FR" dirty="0"/>
          </a:p>
          <a:p>
            <a:endParaRPr lang="fr-FR" dirty="0"/>
          </a:p>
          <a:p>
            <a:endParaRPr lang="fr-FR" dirty="0"/>
          </a:p>
          <a:p>
            <a:endParaRPr lang="fr-FR" dirty="0"/>
          </a:p>
        </p:txBody>
      </p:sp>
      <p:pic>
        <p:nvPicPr>
          <p:cNvPr id="4" name="Image 0" descr="preencoded.png">
            <a:extLst>
              <a:ext uri="{FF2B5EF4-FFF2-40B4-BE49-F238E27FC236}">
                <a16:creationId xmlns:a16="http://schemas.microsoft.com/office/drawing/2014/main" id="{11FB1BD7-A2FC-0FDC-90AA-CB9395BE3474}"/>
              </a:ext>
            </a:extLst>
          </p:cNvPr>
          <p:cNvPicPr>
            <a:picLocks noChangeAspect="1"/>
          </p:cNvPicPr>
          <p:nvPr/>
        </p:nvPicPr>
        <p:blipFill>
          <a:blip r:embed="rId3"/>
          <a:stretch>
            <a:fillRect/>
          </a:stretch>
        </p:blipFill>
        <p:spPr>
          <a:xfrm>
            <a:off x="7440118" y="0"/>
            <a:ext cx="4572000" cy="6858000"/>
          </a:xfrm>
          <a:prstGeom prst="rect">
            <a:avLst/>
          </a:prstGeom>
        </p:spPr>
      </p:pic>
    </p:spTree>
    <p:extLst>
      <p:ext uri="{BB962C8B-B14F-4D97-AF65-F5344CB8AC3E}">
        <p14:creationId xmlns:p14="http://schemas.microsoft.com/office/powerpoint/2010/main" val="338284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2C214-A9BA-BC26-4DFF-5B297C1D6F81}"/>
              </a:ext>
            </a:extLst>
          </p:cNvPr>
          <p:cNvSpPr>
            <a:spLocks noGrp="1"/>
          </p:cNvSpPr>
          <p:nvPr>
            <p:ph type="title"/>
          </p:nvPr>
        </p:nvSpPr>
        <p:spPr/>
        <p:txBody>
          <a:bodyPr/>
          <a:lstStyle/>
          <a:p>
            <a:r>
              <a:rPr lang="fr-FR" dirty="0"/>
              <a:t>Plan de la séance</a:t>
            </a:r>
          </a:p>
        </p:txBody>
      </p:sp>
      <p:sp>
        <p:nvSpPr>
          <p:cNvPr id="3" name="Espace réservé du texte 2">
            <a:extLst>
              <a:ext uri="{FF2B5EF4-FFF2-40B4-BE49-F238E27FC236}">
                <a16:creationId xmlns:a16="http://schemas.microsoft.com/office/drawing/2014/main" id="{47E5B3FD-F1E4-E1AC-4F89-C4C99EB1839F}"/>
              </a:ext>
            </a:extLst>
          </p:cNvPr>
          <p:cNvSpPr>
            <a:spLocks noGrp="1"/>
          </p:cNvSpPr>
          <p:nvPr>
            <p:ph type="body" sz="quarter" idx="13"/>
          </p:nvPr>
        </p:nvSpPr>
        <p:spPr/>
        <p:txBody>
          <a:bodyPr/>
          <a:lstStyle/>
          <a:p>
            <a:r>
              <a:rPr lang="fr-FR" dirty="0"/>
              <a:t>Auto – analyse </a:t>
            </a:r>
          </a:p>
        </p:txBody>
      </p:sp>
      <p:sp>
        <p:nvSpPr>
          <p:cNvPr id="4" name="Espace réservé du contenu 3">
            <a:extLst>
              <a:ext uri="{FF2B5EF4-FFF2-40B4-BE49-F238E27FC236}">
                <a16:creationId xmlns:a16="http://schemas.microsoft.com/office/drawing/2014/main" id="{EF42F0DB-7686-EDC2-9037-873FC27523E4}"/>
              </a:ext>
            </a:extLst>
          </p:cNvPr>
          <p:cNvSpPr>
            <a:spLocks noGrp="1"/>
          </p:cNvSpPr>
          <p:nvPr>
            <p:ph idx="1"/>
          </p:nvPr>
        </p:nvSpPr>
        <p:spPr/>
        <p:txBody>
          <a:bodyPr lIns="91440" tIns="45720" rIns="91440" bIns="45720" rtlCol="0" anchor="t">
            <a:normAutofit/>
          </a:bodyPr>
          <a:lstStyle/>
          <a:p>
            <a:r>
              <a:rPr lang="fr-FR" dirty="0"/>
              <a:t>Croyances</a:t>
            </a:r>
          </a:p>
          <a:p>
            <a:r>
              <a:rPr lang="fr-FR" dirty="0"/>
              <a:t>Les Biais </a:t>
            </a:r>
          </a:p>
          <a:p>
            <a:r>
              <a:rPr lang="fr-FR" dirty="0"/>
              <a:t>Emotions</a:t>
            </a:r>
          </a:p>
          <a:p>
            <a:r>
              <a:rPr lang="fr-FR" dirty="0"/>
              <a:t> circuit défensif et de récompenses </a:t>
            </a:r>
          </a:p>
          <a:p>
            <a:endParaRPr lang="fr-FR" dirty="0"/>
          </a:p>
        </p:txBody>
      </p:sp>
      <p:sp>
        <p:nvSpPr>
          <p:cNvPr id="5" name="Espace réservé du texte 4">
            <a:extLst>
              <a:ext uri="{FF2B5EF4-FFF2-40B4-BE49-F238E27FC236}">
                <a16:creationId xmlns:a16="http://schemas.microsoft.com/office/drawing/2014/main" id="{006EAFE2-5A3A-7539-AE71-49DB2A86BFEF}"/>
              </a:ext>
            </a:extLst>
          </p:cNvPr>
          <p:cNvSpPr>
            <a:spLocks noGrp="1"/>
          </p:cNvSpPr>
          <p:nvPr>
            <p:ph type="body" sz="quarter" idx="15"/>
          </p:nvPr>
        </p:nvSpPr>
        <p:spPr/>
        <p:txBody>
          <a:bodyPr/>
          <a:lstStyle/>
          <a:p>
            <a:r>
              <a:rPr lang="fr-FR" dirty="0"/>
              <a:t>Gestion de l’échec </a:t>
            </a:r>
          </a:p>
        </p:txBody>
      </p:sp>
      <p:sp>
        <p:nvSpPr>
          <p:cNvPr id="6" name="Espace réservé du contenu 5">
            <a:extLst>
              <a:ext uri="{FF2B5EF4-FFF2-40B4-BE49-F238E27FC236}">
                <a16:creationId xmlns:a16="http://schemas.microsoft.com/office/drawing/2014/main" id="{2975DCAC-C4B1-0196-4301-C394BDF66D81}"/>
              </a:ext>
            </a:extLst>
          </p:cNvPr>
          <p:cNvSpPr>
            <a:spLocks noGrp="1"/>
          </p:cNvSpPr>
          <p:nvPr>
            <p:ph idx="14"/>
          </p:nvPr>
        </p:nvSpPr>
        <p:spPr/>
        <p:txBody>
          <a:bodyPr/>
          <a:lstStyle/>
          <a:p>
            <a:r>
              <a:rPr lang="fr-FR" dirty="0"/>
              <a:t>Esprit fixe /esprit de développement </a:t>
            </a:r>
          </a:p>
          <a:p>
            <a:r>
              <a:rPr lang="fr-FR" dirty="0"/>
              <a:t>Lean</a:t>
            </a:r>
          </a:p>
          <a:p>
            <a:r>
              <a:rPr lang="fr-FR" dirty="0"/>
              <a:t>Frustration </a:t>
            </a:r>
          </a:p>
          <a:p>
            <a:endParaRPr lang="fr-FR" dirty="0"/>
          </a:p>
        </p:txBody>
      </p:sp>
      <p:sp>
        <p:nvSpPr>
          <p:cNvPr id="9" name="Espace réservé du numéro de diapositive 8">
            <a:extLst>
              <a:ext uri="{FF2B5EF4-FFF2-40B4-BE49-F238E27FC236}">
                <a16:creationId xmlns:a16="http://schemas.microsoft.com/office/drawing/2014/main" id="{5FCA3BAA-EEE3-753C-FDEC-FFA08F679512}"/>
              </a:ext>
            </a:extLst>
          </p:cNvPr>
          <p:cNvSpPr>
            <a:spLocks noGrp="1"/>
          </p:cNvSpPr>
          <p:nvPr>
            <p:ph type="sldNum" sz="quarter" idx="12"/>
          </p:nvPr>
        </p:nvSpPr>
        <p:spPr/>
        <p:txBody>
          <a:bodyPr/>
          <a:lstStyle/>
          <a:p>
            <a:pPr rtl="0"/>
            <a:fld id="{73B850FF-6169-4056-8077-06FFA93A5366}" type="slidenum">
              <a:rPr lang="fr-FR" noProof="0" smtClean="0"/>
              <a:pPr rtl="0"/>
              <a:t>6</a:t>
            </a:fld>
            <a:endParaRPr lang="fr-FR" noProof="0"/>
          </a:p>
        </p:txBody>
      </p:sp>
    </p:spTree>
    <p:extLst>
      <p:ext uri="{BB962C8B-B14F-4D97-AF65-F5344CB8AC3E}">
        <p14:creationId xmlns:p14="http://schemas.microsoft.com/office/powerpoint/2010/main" val="1275229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D9902-A1A5-59C7-5376-5E1F47CAC409}"/>
              </a:ext>
            </a:extLst>
          </p:cNvPr>
          <p:cNvSpPr>
            <a:spLocks noGrp="1"/>
          </p:cNvSpPr>
          <p:nvPr>
            <p:ph type="title"/>
          </p:nvPr>
        </p:nvSpPr>
        <p:spPr/>
        <p:txBody>
          <a:bodyPr/>
          <a:lstStyle/>
          <a:p>
            <a:r>
              <a:rPr lang="fr-FR" dirty="0"/>
              <a:t>Explications </a:t>
            </a:r>
          </a:p>
        </p:txBody>
      </p:sp>
      <p:sp>
        <p:nvSpPr>
          <p:cNvPr id="3" name="Espace réservé du texte 2">
            <a:extLst>
              <a:ext uri="{FF2B5EF4-FFF2-40B4-BE49-F238E27FC236}">
                <a16:creationId xmlns:a16="http://schemas.microsoft.com/office/drawing/2014/main" id="{17F0201F-1D19-CA72-15C5-85439D4EA8DD}"/>
              </a:ext>
            </a:extLst>
          </p:cNvPr>
          <p:cNvSpPr>
            <a:spLocks noGrp="1"/>
          </p:cNvSpPr>
          <p:nvPr>
            <p:ph type="body" sz="quarter" idx="13"/>
          </p:nvPr>
        </p:nvSpPr>
        <p:spPr/>
        <p:txBody>
          <a:bodyPr/>
          <a:lstStyle/>
          <a:p>
            <a:pPr algn="ctr"/>
            <a:r>
              <a:rPr lang="fr-FR" dirty="0"/>
              <a:t>Esprit fixe </a:t>
            </a:r>
          </a:p>
        </p:txBody>
      </p:sp>
      <p:sp>
        <p:nvSpPr>
          <p:cNvPr id="4" name="Espace réservé du contenu 3">
            <a:extLst>
              <a:ext uri="{FF2B5EF4-FFF2-40B4-BE49-F238E27FC236}">
                <a16:creationId xmlns:a16="http://schemas.microsoft.com/office/drawing/2014/main" id="{E7AA8BC2-B3D3-0D0D-0986-A0000BFB0A22}"/>
              </a:ext>
            </a:extLst>
          </p:cNvPr>
          <p:cNvSpPr>
            <a:spLocks noGrp="1"/>
          </p:cNvSpPr>
          <p:nvPr>
            <p:ph idx="1"/>
          </p:nvPr>
        </p:nvSpPr>
        <p:spPr/>
        <p:txBody>
          <a:bodyPr lIns="91440" tIns="45720" rIns="91440" bIns="45720" rtlCol="0" anchor="t">
            <a:normAutofit/>
          </a:bodyPr>
          <a:lstStyle/>
          <a:p>
            <a:pPr algn="ctr"/>
            <a:r>
              <a:rPr lang="fr-FR" dirty="0" err="1"/>
              <a:t>Mindset</a:t>
            </a:r>
            <a:r>
              <a:rPr lang="fr-FR" dirty="0"/>
              <a:t> fixe</a:t>
            </a:r>
          </a:p>
          <a:p>
            <a:pPr algn="ctr"/>
            <a:endParaRPr lang="fr-FR" dirty="0"/>
          </a:p>
          <a:p>
            <a:pPr algn="ctr"/>
            <a:r>
              <a:rPr lang="fr-FR" dirty="0"/>
              <a:t>Mon échec me dit que je ne suis pas capable</a:t>
            </a:r>
          </a:p>
          <a:p>
            <a:pPr algn="ctr"/>
            <a:endParaRPr lang="fr-FR" dirty="0"/>
          </a:p>
          <a:p>
            <a:pPr algn="ctr"/>
            <a:r>
              <a:rPr lang="fr-FR" dirty="0"/>
              <a:t>La réussite est ce que je suis</a:t>
            </a:r>
          </a:p>
          <a:p>
            <a:pPr algn="ctr"/>
            <a:endParaRPr lang="fr-FR" dirty="0"/>
          </a:p>
          <a:p>
            <a:pPr algn="ctr"/>
            <a:r>
              <a:rPr lang="fr-FR" dirty="0"/>
              <a:t>Pas de dopamine si je ne réussis pas </a:t>
            </a:r>
          </a:p>
        </p:txBody>
      </p:sp>
      <p:sp>
        <p:nvSpPr>
          <p:cNvPr id="5" name="Espace réservé du texte 4">
            <a:extLst>
              <a:ext uri="{FF2B5EF4-FFF2-40B4-BE49-F238E27FC236}">
                <a16:creationId xmlns:a16="http://schemas.microsoft.com/office/drawing/2014/main" id="{4DD676B2-BBB1-81B4-43E9-13AE672BD816}"/>
              </a:ext>
            </a:extLst>
          </p:cNvPr>
          <p:cNvSpPr>
            <a:spLocks noGrp="1"/>
          </p:cNvSpPr>
          <p:nvPr>
            <p:ph type="body" sz="quarter" idx="15"/>
          </p:nvPr>
        </p:nvSpPr>
        <p:spPr/>
        <p:txBody>
          <a:bodyPr/>
          <a:lstStyle/>
          <a:p>
            <a:pPr algn="ctr"/>
            <a:r>
              <a:rPr lang="fr-FR" dirty="0"/>
              <a:t>Esprit de développement</a:t>
            </a:r>
          </a:p>
        </p:txBody>
      </p:sp>
      <p:sp>
        <p:nvSpPr>
          <p:cNvPr id="6" name="Espace réservé du contenu 5">
            <a:extLst>
              <a:ext uri="{FF2B5EF4-FFF2-40B4-BE49-F238E27FC236}">
                <a16:creationId xmlns:a16="http://schemas.microsoft.com/office/drawing/2014/main" id="{EDB1C65C-FD06-D1A6-C271-CBBC4ECDAB3B}"/>
              </a:ext>
            </a:extLst>
          </p:cNvPr>
          <p:cNvSpPr>
            <a:spLocks noGrp="1"/>
          </p:cNvSpPr>
          <p:nvPr>
            <p:ph idx="14"/>
          </p:nvPr>
        </p:nvSpPr>
        <p:spPr/>
        <p:txBody>
          <a:bodyPr lIns="91440" tIns="45720" rIns="91440" bIns="45720" rtlCol="0" anchor="t">
            <a:normAutofit/>
          </a:bodyPr>
          <a:lstStyle/>
          <a:p>
            <a:pPr algn="ctr"/>
            <a:r>
              <a:rPr lang="fr-FR" dirty="0" err="1"/>
              <a:t>Mindset</a:t>
            </a:r>
            <a:r>
              <a:rPr lang="fr-FR" dirty="0"/>
              <a:t> </a:t>
            </a:r>
            <a:r>
              <a:rPr lang="fr-FR" dirty="0" err="1"/>
              <a:t>grow</a:t>
            </a:r>
            <a:endParaRPr lang="fr-FR" dirty="0"/>
          </a:p>
          <a:p>
            <a:pPr algn="ctr"/>
            <a:endParaRPr lang="fr-FR" dirty="0"/>
          </a:p>
          <a:p>
            <a:pPr algn="ctr"/>
            <a:r>
              <a:rPr lang="fr-FR" dirty="0"/>
              <a:t>Avoir envie de progresser</a:t>
            </a:r>
          </a:p>
          <a:p>
            <a:pPr algn="ctr"/>
            <a:endParaRPr lang="fr-FR" dirty="0"/>
          </a:p>
          <a:p>
            <a:pPr algn="ctr"/>
            <a:r>
              <a:rPr lang="fr-FR" dirty="0"/>
              <a:t>Ce qui compte c’est la progression , c’est ce qui me valorise </a:t>
            </a:r>
          </a:p>
          <a:p>
            <a:pPr algn="ctr"/>
            <a:endParaRPr lang="fr-FR" dirty="0"/>
          </a:p>
          <a:p>
            <a:pPr algn="ctr"/>
            <a:r>
              <a:rPr lang="fr-FR"/>
              <a:t>Dopamine</a:t>
            </a:r>
            <a:r>
              <a:rPr lang="fr-FR" dirty="0"/>
              <a:t> plus régulièrement </a:t>
            </a:r>
          </a:p>
        </p:txBody>
      </p:sp>
      <p:sp>
        <p:nvSpPr>
          <p:cNvPr id="9" name="Espace réservé du numéro de diapositive 8">
            <a:extLst>
              <a:ext uri="{FF2B5EF4-FFF2-40B4-BE49-F238E27FC236}">
                <a16:creationId xmlns:a16="http://schemas.microsoft.com/office/drawing/2014/main" id="{058EB4CF-4EF5-1854-B3CE-802560430E2B}"/>
              </a:ext>
            </a:extLst>
          </p:cNvPr>
          <p:cNvSpPr>
            <a:spLocks noGrp="1"/>
          </p:cNvSpPr>
          <p:nvPr>
            <p:ph type="sldNum" sz="quarter" idx="12"/>
          </p:nvPr>
        </p:nvSpPr>
        <p:spPr/>
        <p:txBody>
          <a:bodyPr/>
          <a:lstStyle/>
          <a:p>
            <a:pPr rtl="0"/>
            <a:fld id="{73B850FF-6169-4056-8077-06FFA93A5366}" type="slidenum">
              <a:rPr lang="fr-FR" noProof="0" smtClean="0"/>
              <a:pPr rtl="0"/>
              <a:t>60</a:t>
            </a:fld>
            <a:endParaRPr lang="fr-FR" noProof="0"/>
          </a:p>
        </p:txBody>
      </p:sp>
      <p:cxnSp>
        <p:nvCxnSpPr>
          <p:cNvPr id="11" name="Connecteur droit avec flèche 10">
            <a:extLst>
              <a:ext uri="{FF2B5EF4-FFF2-40B4-BE49-F238E27FC236}">
                <a16:creationId xmlns:a16="http://schemas.microsoft.com/office/drawing/2014/main" id="{8BF97EC0-8DE4-9164-7193-79037CB6019E}"/>
              </a:ext>
            </a:extLst>
          </p:cNvPr>
          <p:cNvCxnSpPr/>
          <p:nvPr/>
        </p:nvCxnSpPr>
        <p:spPr>
          <a:xfrm>
            <a:off x="3594226" y="3096285"/>
            <a:ext cx="0" cy="470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799CE142-8321-A189-01E1-D9494097D769}"/>
              </a:ext>
            </a:extLst>
          </p:cNvPr>
          <p:cNvCxnSpPr/>
          <p:nvPr/>
        </p:nvCxnSpPr>
        <p:spPr>
          <a:xfrm>
            <a:off x="3594226" y="4152901"/>
            <a:ext cx="0" cy="48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2B0E02EF-2A03-AF7D-EF0F-4DAF57CDFDCA}"/>
              </a:ext>
            </a:extLst>
          </p:cNvPr>
          <p:cNvCxnSpPr/>
          <p:nvPr/>
        </p:nvCxnSpPr>
        <p:spPr>
          <a:xfrm>
            <a:off x="3594226" y="4925085"/>
            <a:ext cx="0" cy="543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19B71B6-A792-472E-A046-69186BD04353}"/>
              </a:ext>
            </a:extLst>
          </p:cNvPr>
          <p:cNvCxnSpPr/>
          <p:nvPr/>
        </p:nvCxnSpPr>
        <p:spPr>
          <a:xfrm>
            <a:off x="8664166" y="3096285"/>
            <a:ext cx="0" cy="53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85BC028E-C3AB-8F5F-475B-1C5575B3297A}"/>
              </a:ext>
            </a:extLst>
          </p:cNvPr>
          <p:cNvCxnSpPr/>
          <p:nvPr/>
        </p:nvCxnSpPr>
        <p:spPr>
          <a:xfrm>
            <a:off x="8664166" y="3856776"/>
            <a:ext cx="0" cy="56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E67A9AAE-C812-B362-F1C7-5A17022ACBE1}"/>
              </a:ext>
            </a:extLst>
          </p:cNvPr>
          <p:cNvCxnSpPr/>
          <p:nvPr/>
        </p:nvCxnSpPr>
        <p:spPr>
          <a:xfrm>
            <a:off x="8664166" y="4925085"/>
            <a:ext cx="0" cy="543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83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01B920-46B9-4F1B-8B8C-C9AEB96B71B9}"/>
              </a:ext>
            </a:extLst>
          </p:cNvPr>
          <p:cNvSpPr>
            <a:spLocks noGrp="1"/>
          </p:cNvSpPr>
          <p:nvPr>
            <p:ph type="title"/>
          </p:nvPr>
        </p:nvSpPr>
        <p:spPr/>
        <p:txBody>
          <a:bodyPr/>
          <a:lstStyle/>
          <a:p>
            <a:r>
              <a:rPr lang="fr-FR" dirty="0"/>
              <a:t>Le paradoxe </a:t>
            </a:r>
            <a:r>
              <a:rPr lang="fr-FR"/>
              <a:t>de </a:t>
            </a:r>
            <a:r>
              <a:rPr lang="fr-FR" dirty="0"/>
              <a:t>l’échec</a:t>
            </a:r>
            <a:r>
              <a:rPr lang="fr-FR"/>
              <a:t> </a:t>
            </a:r>
            <a:br>
              <a:rPr lang="fr-FR" sz="4400"/>
            </a:br>
            <a:endParaRPr lang="fr-FR"/>
          </a:p>
        </p:txBody>
      </p:sp>
      <p:sp>
        <p:nvSpPr>
          <p:cNvPr id="5" name="Espace réservé du numéro de diapositive 4">
            <a:extLst>
              <a:ext uri="{FF2B5EF4-FFF2-40B4-BE49-F238E27FC236}">
                <a16:creationId xmlns:a16="http://schemas.microsoft.com/office/drawing/2014/main" id="{68F52549-F2D5-4C54-BB04-079ABDAAEE6A}"/>
              </a:ext>
            </a:extLst>
          </p:cNvPr>
          <p:cNvSpPr>
            <a:spLocks noGrp="1"/>
          </p:cNvSpPr>
          <p:nvPr>
            <p:ph type="sldNum" sz="quarter" idx="12"/>
          </p:nvPr>
        </p:nvSpPr>
        <p:spPr/>
        <p:txBody>
          <a:bodyPr/>
          <a:lstStyle/>
          <a:p>
            <a:pPr rtl="0"/>
            <a:fld id="{73B850FF-6169-4056-8077-06FFA93A5366}" type="slidenum">
              <a:rPr lang="fr-FR" noProof="0" smtClean="0"/>
              <a:pPr rtl="0"/>
              <a:t>61</a:t>
            </a:fld>
            <a:endParaRPr lang="fr-FR" noProof="0"/>
          </a:p>
        </p:txBody>
      </p:sp>
      <p:sp>
        <p:nvSpPr>
          <p:cNvPr id="6" name="Espace réservé du contenu 5">
            <a:extLst>
              <a:ext uri="{FF2B5EF4-FFF2-40B4-BE49-F238E27FC236}">
                <a16:creationId xmlns:a16="http://schemas.microsoft.com/office/drawing/2014/main" id="{1678E734-4A1A-41A7-9FA8-179CD28A7F92}"/>
              </a:ext>
            </a:extLst>
          </p:cNvPr>
          <p:cNvSpPr>
            <a:spLocks noGrp="1"/>
          </p:cNvSpPr>
          <p:nvPr>
            <p:ph sz="quarter" idx="13"/>
          </p:nvPr>
        </p:nvSpPr>
        <p:spPr>
          <a:xfrm>
            <a:off x="1860549" y="2055813"/>
            <a:ext cx="7837123" cy="3309937"/>
          </a:xfrm>
        </p:spPr>
        <p:txBody>
          <a:bodyPr lIns="91440" tIns="45720" rIns="91440" bIns="45720" rtlCol="0" anchor="t"/>
          <a:lstStyle/>
          <a:p>
            <a:r>
              <a:rPr lang="fr-FR" sz="2400" dirty="0"/>
              <a:t>Une erreur est une source d’apprentissage et </a:t>
            </a:r>
            <a:r>
              <a:rPr lang="fr-FR" sz="2400"/>
              <a:t>d’évolution (esprit fixe/esprit de développement)</a:t>
            </a:r>
          </a:p>
          <a:p>
            <a:r>
              <a:rPr lang="fr-FR" sz="2400" dirty="0"/>
              <a:t>On apprend plus en se trompant qu’en réussissant directement </a:t>
            </a:r>
            <a:r>
              <a:rPr lang="fr-FR" sz="2400"/>
              <a:t>(ex d’une étude scientifique )</a:t>
            </a:r>
          </a:p>
          <a:p>
            <a:r>
              <a:rPr lang="fr-FR" sz="1800" dirty="0">
                <a:solidFill>
                  <a:srgbClr val="FF0000"/>
                </a:solidFill>
              </a:rPr>
              <a:t>Il ne faut pas oublier qu’il ne s’agit que d’un résultat à un examen et non de l’indicateur de notre valeur personnelle globale</a:t>
            </a:r>
          </a:p>
        </p:txBody>
      </p:sp>
    </p:spTree>
    <p:extLst>
      <p:ext uri="{BB962C8B-B14F-4D97-AF65-F5344CB8AC3E}">
        <p14:creationId xmlns:p14="http://schemas.microsoft.com/office/powerpoint/2010/main" val="100554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F9009E-A9DB-7C96-0C50-57D998C22FE9}"/>
              </a:ext>
            </a:extLst>
          </p:cNvPr>
          <p:cNvSpPr>
            <a:spLocks noGrp="1"/>
          </p:cNvSpPr>
          <p:nvPr>
            <p:ph type="title"/>
          </p:nvPr>
        </p:nvSpPr>
        <p:spPr/>
        <p:txBody>
          <a:bodyPr lIns="91440" tIns="45720" rIns="91440" bIns="45720" rtlCol="0" anchor="t"/>
          <a:lstStyle/>
          <a:p>
            <a:r>
              <a:rPr lang="fr-FR" dirty="0">
                <a:cs typeface="Posterama"/>
              </a:rPr>
              <a:t>Ce n'est pas </a:t>
            </a:r>
            <a:endParaRPr lang="fr-FR" dirty="0"/>
          </a:p>
        </p:txBody>
      </p:sp>
      <p:sp>
        <p:nvSpPr>
          <p:cNvPr id="5" name="Espace réservé du numéro de diapositive 4">
            <a:extLst>
              <a:ext uri="{FF2B5EF4-FFF2-40B4-BE49-F238E27FC236}">
                <a16:creationId xmlns:a16="http://schemas.microsoft.com/office/drawing/2014/main" id="{14A32F26-21F5-1364-703C-E668672AA85F}"/>
              </a:ext>
            </a:extLst>
          </p:cNvPr>
          <p:cNvSpPr>
            <a:spLocks noGrp="1"/>
          </p:cNvSpPr>
          <p:nvPr>
            <p:ph type="sldNum" sz="quarter" idx="12"/>
          </p:nvPr>
        </p:nvSpPr>
        <p:spPr/>
        <p:txBody>
          <a:bodyPr/>
          <a:lstStyle/>
          <a:p>
            <a:pPr rtl="0"/>
            <a:fld id="{73B850FF-6169-4056-8077-06FFA93A5366}" type="slidenum">
              <a:rPr lang="fr-FR" noProof="0" smtClean="0"/>
              <a:pPr rtl="0"/>
              <a:t>62</a:t>
            </a:fld>
            <a:endParaRPr lang="fr-FR" noProof="0"/>
          </a:p>
        </p:txBody>
      </p:sp>
      <p:sp>
        <p:nvSpPr>
          <p:cNvPr id="6" name="Espace réservé du contenu 5">
            <a:extLst>
              <a:ext uri="{FF2B5EF4-FFF2-40B4-BE49-F238E27FC236}">
                <a16:creationId xmlns:a16="http://schemas.microsoft.com/office/drawing/2014/main" id="{B8F810A9-20CC-D15E-8126-FF315934A251}"/>
              </a:ext>
            </a:extLst>
          </p:cNvPr>
          <p:cNvSpPr>
            <a:spLocks noGrp="1"/>
          </p:cNvSpPr>
          <p:nvPr>
            <p:ph sz="quarter" idx="13"/>
          </p:nvPr>
        </p:nvSpPr>
        <p:spPr/>
        <p:txBody>
          <a:bodyPr lIns="91440" tIns="45720" rIns="91440" bIns="45720" rtlCol="0" anchor="t"/>
          <a:lstStyle/>
          <a:p>
            <a:r>
              <a:rPr lang="fr-FR" dirty="0"/>
              <a:t>De l'aveuglement il ne s'agit pas de nier le problème</a:t>
            </a:r>
          </a:p>
          <a:p>
            <a:r>
              <a:rPr lang="fr-FR" dirty="0"/>
              <a:t>Une méthode </a:t>
            </a:r>
            <a:r>
              <a:rPr lang="fr-FR" err="1"/>
              <a:t>coué</a:t>
            </a:r>
            <a:r>
              <a:rPr lang="fr-FR" dirty="0"/>
              <a:t> </a:t>
            </a:r>
            <a:r>
              <a:rPr lang="fr-FR" sz="2000" dirty="0"/>
              <a:t>l'idée n'est pas de positiver en espérant que le </a:t>
            </a:r>
            <a:r>
              <a:rPr lang="fr-FR" sz="2000"/>
              <a:t>problème s'améliorera de lui-même, mais de déployer des stratégies </a:t>
            </a:r>
            <a:r>
              <a:rPr lang="fr-FR" sz="2000" dirty="0"/>
              <a:t>d'efforts  pour le résoudre</a:t>
            </a:r>
          </a:p>
          <a:p>
            <a:r>
              <a:rPr lang="fr-FR" dirty="0"/>
              <a:t>De l'obstination</a:t>
            </a:r>
            <a:r>
              <a:rPr lang="fr-FR" sz="2000" dirty="0"/>
              <a:t> – ce n'est pas persévérer dans un domaine avec des stratégies </a:t>
            </a:r>
            <a:r>
              <a:rPr lang="fr-FR" sz="2000"/>
              <a:t>inefficaces ou chercher à atteindre des choses impossibles </a:t>
            </a:r>
          </a:p>
        </p:txBody>
      </p:sp>
    </p:spTree>
    <p:extLst>
      <p:ext uri="{BB962C8B-B14F-4D97-AF65-F5344CB8AC3E}">
        <p14:creationId xmlns:p14="http://schemas.microsoft.com/office/powerpoint/2010/main" val="159267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E813E9-D11C-CDD7-741B-F47BDD92E27E}"/>
              </a:ext>
            </a:extLst>
          </p:cNvPr>
          <p:cNvSpPr>
            <a:spLocks noGrp="1"/>
          </p:cNvSpPr>
          <p:nvPr>
            <p:ph type="title"/>
          </p:nvPr>
        </p:nvSpPr>
        <p:spPr/>
        <p:txBody>
          <a:bodyPr lIns="91440" tIns="45720" rIns="91440" bIns="45720" rtlCol="0" anchor="t"/>
          <a:lstStyle/>
          <a:p>
            <a:r>
              <a:rPr lang="fr-FR">
                <a:cs typeface="Posterama"/>
              </a:rPr>
              <a:t>Les apports du Lean (start up)</a:t>
            </a:r>
            <a:endParaRPr lang="fr-FR"/>
          </a:p>
        </p:txBody>
      </p:sp>
      <p:sp>
        <p:nvSpPr>
          <p:cNvPr id="5" name="Espace réservé du numéro de diapositive 4">
            <a:extLst>
              <a:ext uri="{FF2B5EF4-FFF2-40B4-BE49-F238E27FC236}">
                <a16:creationId xmlns:a16="http://schemas.microsoft.com/office/drawing/2014/main" id="{1F815A01-09BA-8CC8-4E68-9F132FAD6232}"/>
              </a:ext>
            </a:extLst>
          </p:cNvPr>
          <p:cNvSpPr>
            <a:spLocks noGrp="1"/>
          </p:cNvSpPr>
          <p:nvPr>
            <p:ph type="sldNum" sz="quarter" idx="12"/>
          </p:nvPr>
        </p:nvSpPr>
        <p:spPr/>
        <p:txBody>
          <a:bodyPr/>
          <a:lstStyle/>
          <a:p>
            <a:pPr rtl="0"/>
            <a:fld id="{73B850FF-6169-4056-8077-06FFA93A5366}" type="slidenum">
              <a:rPr lang="fr-FR" noProof="0" smtClean="0"/>
              <a:pPr rtl="0"/>
              <a:t>63</a:t>
            </a:fld>
            <a:endParaRPr lang="fr-FR" noProof="0"/>
          </a:p>
        </p:txBody>
      </p:sp>
      <p:sp>
        <p:nvSpPr>
          <p:cNvPr id="6" name="Espace réservé du contenu 5">
            <a:extLst>
              <a:ext uri="{FF2B5EF4-FFF2-40B4-BE49-F238E27FC236}">
                <a16:creationId xmlns:a16="http://schemas.microsoft.com/office/drawing/2014/main" id="{C37CB5C6-7751-E137-69C0-7171B09D0F2D}"/>
              </a:ext>
            </a:extLst>
          </p:cNvPr>
          <p:cNvSpPr>
            <a:spLocks noGrp="1"/>
          </p:cNvSpPr>
          <p:nvPr>
            <p:ph sz="quarter" idx="13"/>
          </p:nvPr>
        </p:nvSpPr>
        <p:spPr/>
        <p:txBody>
          <a:bodyPr lIns="91440" tIns="45720" rIns="91440" bIns="45720" rtlCol="0" anchor="t"/>
          <a:lstStyle/>
          <a:p>
            <a:r>
              <a:rPr lang="fr-FR" b="1" i="0" dirty="0">
                <a:solidFill>
                  <a:srgbClr val="5B6064"/>
                </a:solidFill>
                <a:effectLst/>
                <a:latin typeface="Lato"/>
                <a:ea typeface="Lato"/>
                <a:cs typeface="Lato"/>
              </a:rPr>
              <a:t> boucle </a:t>
            </a:r>
            <a:r>
              <a:rPr lang="fr-FR" b="1" i="0" dirty="0" err="1">
                <a:solidFill>
                  <a:srgbClr val="5B6064"/>
                </a:solidFill>
                <a:effectLst/>
                <a:latin typeface="Lato"/>
                <a:ea typeface="Lato"/>
                <a:cs typeface="Lato"/>
              </a:rPr>
              <a:t>build-measure-learn</a:t>
            </a:r>
            <a:r>
              <a:rPr lang="fr-FR" b="0" i="0" dirty="0">
                <a:solidFill>
                  <a:srgbClr val="5B6064"/>
                </a:solidFill>
                <a:effectLst/>
                <a:latin typeface="Lato"/>
                <a:ea typeface="Lato"/>
                <a:cs typeface="Lato"/>
              </a:rPr>
              <a:t>.</a:t>
            </a:r>
            <a:br>
              <a:rPr lang="fr-FR" dirty="0"/>
            </a:br>
            <a:r>
              <a:rPr lang="fr-FR" b="0" i="0" dirty="0">
                <a:solidFill>
                  <a:srgbClr val="5B6064"/>
                </a:solidFill>
                <a:effectLst/>
                <a:latin typeface="Lato"/>
                <a:ea typeface="Lato"/>
                <a:cs typeface="Lato"/>
              </a:rPr>
              <a:t>Je crée, je mesure, j’apprends, j’ajuste, je mesure, j’apprends, j’ajuste, etc…</a:t>
            </a:r>
            <a:endParaRPr lang="fr-FR" dirty="0">
              <a:solidFill>
                <a:srgbClr val="5B6064"/>
              </a:solidFill>
              <a:latin typeface="Lato"/>
              <a:ea typeface="Lato"/>
              <a:cs typeface="Lato"/>
            </a:endParaRPr>
          </a:p>
          <a:p>
            <a:r>
              <a:rPr lang="fr-FR" dirty="0">
                <a:solidFill>
                  <a:srgbClr val="5B6064"/>
                </a:solidFill>
                <a:latin typeface="Lato"/>
                <a:ea typeface="Lato"/>
                <a:cs typeface="Lato"/>
              </a:rPr>
              <a:t>Feedback </a:t>
            </a:r>
          </a:p>
          <a:p>
            <a:r>
              <a:rPr lang="fr-FR" dirty="0">
                <a:solidFill>
                  <a:srgbClr val="5B6064"/>
                </a:solidFill>
                <a:latin typeface="Lato"/>
                <a:ea typeface="Lato"/>
                <a:cs typeface="Lato"/>
              </a:rPr>
              <a:t>Faire un </a:t>
            </a:r>
            <a:r>
              <a:rPr lang="fr-FR" dirty="0" err="1">
                <a:solidFill>
                  <a:srgbClr val="5B6064"/>
                </a:solidFill>
                <a:latin typeface="Lato"/>
                <a:ea typeface="Lato"/>
                <a:cs typeface="Lato"/>
              </a:rPr>
              <a:t>retex</a:t>
            </a:r>
            <a:r>
              <a:rPr lang="fr-FR" dirty="0">
                <a:solidFill>
                  <a:srgbClr val="5B6064"/>
                </a:solidFill>
                <a:latin typeface="Lato"/>
                <a:ea typeface="Lato"/>
                <a:cs typeface="Lato"/>
              </a:rPr>
              <a:t>, et un Post-mortem</a:t>
            </a:r>
          </a:p>
        </p:txBody>
      </p:sp>
    </p:spTree>
    <p:extLst>
      <p:ext uri="{BB962C8B-B14F-4D97-AF65-F5344CB8AC3E}">
        <p14:creationId xmlns:p14="http://schemas.microsoft.com/office/powerpoint/2010/main" val="3986772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B1E9A-DF7A-4042-A662-1D5F5286F840}"/>
              </a:ext>
            </a:extLst>
          </p:cNvPr>
          <p:cNvSpPr>
            <a:spLocks noGrp="1"/>
          </p:cNvSpPr>
          <p:nvPr>
            <p:ph type="title"/>
          </p:nvPr>
        </p:nvSpPr>
        <p:spPr/>
        <p:txBody>
          <a:bodyPr/>
          <a:lstStyle/>
          <a:p>
            <a:r>
              <a:rPr lang="fr-FR" dirty="0"/>
              <a:t> focus sur la frustration </a:t>
            </a:r>
          </a:p>
        </p:txBody>
      </p:sp>
      <p:sp>
        <p:nvSpPr>
          <p:cNvPr id="5" name="Espace réservé du numéro de diapositive 4">
            <a:extLst>
              <a:ext uri="{FF2B5EF4-FFF2-40B4-BE49-F238E27FC236}">
                <a16:creationId xmlns:a16="http://schemas.microsoft.com/office/drawing/2014/main" id="{C59232C6-3989-4035-BB81-74B36D2E0C04}"/>
              </a:ext>
            </a:extLst>
          </p:cNvPr>
          <p:cNvSpPr>
            <a:spLocks noGrp="1"/>
          </p:cNvSpPr>
          <p:nvPr>
            <p:ph type="sldNum" sz="quarter" idx="12"/>
          </p:nvPr>
        </p:nvSpPr>
        <p:spPr/>
        <p:txBody>
          <a:bodyPr/>
          <a:lstStyle/>
          <a:p>
            <a:pPr rtl="0"/>
            <a:fld id="{73B850FF-6169-4056-8077-06FFA93A5366}" type="slidenum">
              <a:rPr lang="fr-FR" noProof="0" smtClean="0"/>
              <a:pPr rtl="0"/>
              <a:t>64</a:t>
            </a:fld>
            <a:endParaRPr lang="fr-FR" noProof="0"/>
          </a:p>
        </p:txBody>
      </p:sp>
      <p:sp>
        <p:nvSpPr>
          <p:cNvPr id="6" name="Espace réservé du contenu 5">
            <a:extLst>
              <a:ext uri="{FF2B5EF4-FFF2-40B4-BE49-F238E27FC236}">
                <a16:creationId xmlns:a16="http://schemas.microsoft.com/office/drawing/2014/main" id="{A8158CF8-F4EF-425F-B236-FAD02BE753BD}"/>
              </a:ext>
            </a:extLst>
          </p:cNvPr>
          <p:cNvSpPr>
            <a:spLocks noGrp="1"/>
          </p:cNvSpPr>
          <p:nvPr>
            <p:ph sz="quarter" idx="13"/>
          </p:nvPr>
        </p:nvSpPr>
        <p:spPr>
          <a:xfrm>
            <a:off x="1433513" y="2343150"/>
            <a:ext cx="9324975" cy="3957659"/>
          </a:xfrm>
        </p:spPr>
        <p:txBody>
          <a:bodyPr lIns="91440" tIns="45720" rIns="91440" bIns="45720" rtlCol="0" anchor="t"/>
          <a:lstStyle/>
          <a:p>
            <a:r>
              <a:rPr lang="fr-FR" sz="1400" dirty="0"/>
              <a:t>Réponse émotionnelle face à l’adversité (quand les choses ne se déroulent pas comme on le souhaite )</a:t>
            </a:r>
          </a:p>
          <a:p>
            <a:r>
              <a:rPr lang="fr-FR" sz="1400" dirty="0"/>
              <a:t>Rôle d’alerte face à une situation </a:t>
            </a:r>
          </a:p>
          <a:p>
            <a:r>
              <a:rPr lang="fr-FR" sz="1400" dirty="0"/>
              <a:t>Analyser les situations : </a:t>
            </a:r>
          </a:p>
          <a:p>
            <a:r>
              <a:rPr lang="fr-FR" sz="1400" dirty="0"/>
              <a:t>L'individu a une perception déformée de la situation, le côté négatif prend le dessus</a:t>
            </a:r>
          </a:p>
          <a:p>
            <a:r>
              <a:rPr lang="fr-FR" sz="1400" dirty="0"/>
              <a:t>La personne a tendance à vouloir tout contrôler et l'impossibilité de maintenir le contrôle provoque en elle un sentiment de découragement</a:t>
            </a:r>
          </a:p>
          <a:p>
            <a:r>
              <a:rPr lang="fr-FR" sz="1400" dirty="0"/>
              <a:t>La personne se sait incapable de supporter le mal-être qu'implique le fait d'affronter les situations difficiles de la vie.</a:t>
            </a:r>
          </a:p>
          <a:p>
            <a:pPr marL="457200" indent="-457200">
              <a:buFont typeface="Arial" panose="020B0604020202020204" pitchFamily="34" charset="0"/>
              <a:buChar char="•"/>
            </a:pPr>
            <a:r>
              <a:rPr lang="fr-FR" sz="1400" dirty="0"/>
              <a:t>Actions possibles ?  Oui/Non </a:t>
            </a:r>
          </a:p>
          <a:p>
            <a:pPr marL="457200" indent="-457200">
              <a:buFont typeface="Arial" panose="020B0604020202020204" pitchFamily="34" charset="0"/>
              <a:buChar char="•"/>
            </a:pPr>
            <a:endParaRPr lang="fr-FR" sz="1400" dirty="0"/>
          </a:p>
        </p:txBody>
      </p:sp>
    </p:spTree>
    <p:extLst>
      <p:ext uri="{BB962C8B-B14F-4D97-AF65-F5344CB8AC3E}">
        <p14:creationId xmlns:p14="http://schemas.microsoft.com/office/powerpoint/2010/main" val="3018583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B1E9A-DF7A-4042-A662-1D5F5286F840}"/>
              </a:ext>
            </a:extLst>
          </p:cNvPr>
          <p:cNvSpPr>
            <a:spLocks noGrp="1"/>
          </p:cNvSpPr>
          <p:nvPr>
            <p:ph type="title"/>
          </p:nvPr>
        </p:nvSpPr>
        <p:spPr/>
        <p:txBody>
          <a:bodyPr/>
          <a:lstStyle/>
          <a:p>
            <a:r>
              <a:rPr lang="fr-FR"/>
              <a:t> Pourquoi la Frustration </a:t>
            </a:r>
          </a:p>
        </p:txBody>
      </p:sp>
      <p:sp>
        <p:nvSpPr>
          <p:cNvPr id="5" name="Espace réservé du numéro de diapositive 4">
            <a:extLst>
              <a:ext uri="{FF2B5EF4-FFF2-40B4-BE49-F238E27FC236}">
                <a16:creationId xmlns:a16="http://schemas.microsoft.com/office/drawing/2014/main" id="{C59232C6-3989-4035-BB81-74B36D2E0C04}"/>
              </a:ext>
            </a:extLst>
          </p:cNvPr>
          <p:cNvSpPr>
            <a:spLocks noGrp="1"/>
          </p:cNvSpPr>
          <p:nvPr>
            <p:ph type="sldNum" sz="quarter" idx="12"/>
          </p:nvPr>
        </p:nvSpPr>
        <p:spPr/>
        <p:txBody>
          <a:bodyPr/>
          <a:lstStyle/>
          <a:p>
            <a:pPr rtl="0"/>
            <a:fld id="{73B850FF-6169-4056-8077-06FFA93A5366}" type="slidenum">
              <a:rPr lang="fr-FR" noProof="0" smtClean="0"/>
              <a:pPr rtl="0"/>
              <a:t>65</a:t>
            </a:fld>
            <a:endParaRPr lang="fr-FR" noProof="0"/>
          </a:p>
        </p:txBody>
      </p:sp>
      <p:sp>
        <p:nvSpPr>
          <p:cNvPr id="6" name="Espace réservé du contenu 5">
            <a:extLst>
              <a:ext uri="{FF2B5EF4-FFF2-40B4-BE49-F238E27FC236}">
                <a16:creationId xmlns:a16="http://schemas.microsoft.com/office/drawing/2014/main" id="{A8158CF8-F4EF-425F-B236-FAD02BE753BD}"/>
              </a:ext>
            </a:extLst>
          </p:cNvPr>
          <p:cNvSpPr>
            <a:spLocks noGrp="1"/>
          </p:cNvSpPr>
          <p:nvPr>
            <p:ph sz="quarter" idx="13"/>
          </p:nvPr>
        </p:nvSpPr>
        <p:spPr/>
        <p:txBody>
          <a:bodyPr lIns="91440" tIns="45720" rIns="91440" bIns="45720" rtlCol="0" anchor="t"/>
          <a:lstStyle/>
          <a:p>
            <a:pPr marL="285750" indent="-285750">
              <a:buFont typeface="Arial" panose="020B0604020202020204" pitchFamily="34" charset="0"/>
              <a:buChar char="•"/>
            </a:pPr>
            <a:r>
              <a:rPr lang="fr-FR" dirty="0"/>
              <a:t>Système de récompense (expérience </a:t>
            </a:r>
            <a:r>
              <a:rPr lang="fr-FR" b="0" i="0" dirty="0">
                <a:solidFill>
                  <a:srgbClr val="000000"/>
                </a:solidFill>
                <a:effectLst/>
                <a:latin typeface="Georgia"/>
              </a:rPr>
              <a:t> </a:t>
            </a:r>
            <a:r>
              <a:rPr lang="fr-FR" dirty="0"/>
              <a:t>test du marshmallow l’université de Stanford)</a:t>
            </a:r>
          </a:p>
          <a:p>
            <a:pPr marL="285750" indent="-285750">
              <a:buFont typeface="Arial" panose="020B0604020202020204" pitchFamily="34" charset="0"/>
              <a:buChar char="•"/>
            </a:pPr>
            <a:r>
              <a:rPr lang="fr-FR" dirty="0"/>
              <a:t>Tout </a:t>
            </a:r>
            <a:r>
              <a:rPr lang="fr-FR" dirty="0" err="1"/>
              <a:t>tout</a:t>
            </a:r>
            <a:r>
              <a:rPr lang="fr-FR" dirty="0"/>
              <a:t> de suite </a:t>
            </a:r>
          </a:p>
          <a:p>
            <a:pPr marL="285750" indent="-285750">
              <a:buFont typeface="Arial" panose="020B0604020202020204" pitchFamily="34" charset="0"/>
              <a:buChar char="•"/>
            </a:pPr>
            <a:r>
              <a:rPr lang="fr-FR" dirty="0"/>
              <a:t> Biais cognitif (auto- alimentation de la frustration)</a:t>
            </a:r>
          </a:p>
          <a:p>
            <a:endParaRPr lang="fr-FR" sz="1800"/>
          </a:p>
        </p:txBody>
      </p:sp>
      <p:pic>
        <p:nvPicPr>
          <p:cNvPr id="4" name="Espace réservé d’image 2" descr="questionnement&#10;">
            <a:extLst>
              <a:ext uri="{FF2B5EF4-FFF2-40B4-BE49-F238E27FC236}">
                <a16:creationId xmlns:a16="http://schemas.microsoft.com/office/drawing/2014/main" id="{08AC867C-FF84-DF71-A89B-32E4D22AC491}"/>
              </a:ext>
            </a:extLst>
          </p:cNvPr>
          <p:cNvPicPr>
            <a:picLocks noChangeAspect="1"/>
          </p:cNvPicPr>
          <p:nvPr/>
        </p:nvPicPr>
        <p:blipFill rotWithShape="1">
          <a:blip r:embed="rId3"/>
          <a:srcRect t="8536" b="8536"/>
          <a:stretch/>
        </p:blipFill>
        <p:spPr>
          <a:xfrm>
            <a:off x="9328163" y="766738"/>
            <a:ext cx="2597897" cy="1583841"/>
          </a:xfrm>
          <a:prstGeom prst="rect">
            <a:avLst/>
          </a:prstGeom>
        </p:spPr>
      </p:pic>
    </p:spTree>
    <p:extLst>
      <p:ext uri="{BB962C8B-B14F-4D97-AF65-F5344CB8AC3E}">
        <p14:creationId xmlns:p14="http://schemas.microsoft.com/office/powerpoint/2010/main" val="19527101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B1E9A-DF7A-4042-A662-1D5F5286F840}"/>
              </a:ext>
            </a:extLst>
          </p:cNvPr>
          <p:cNvSpPr>
            <a:spLocks noGrp="1"/>
          </p:cNvSpPr>
          <p:nvPr>
            <p:ph type="title"/>
          </p:nvPr>
        </p:nvSpPr>
        <p:spPr>
          <a:xfrm>
            <a:off x="1198181" y="557191"/>
            <a:ext cx="9988166" cy="953557"/>
          </a:xfrm>
        </p:spPr>
        <p:txBody>
          <a:bodyPr lIns="91440" tIns="45720" rIns="91440" bIns="45720" rtlCol="0" anchor="t"/>
          <a:lstStyle/>
          <a:p>
            <a:r>
              <a:rPr lang="fr-FR"/>
              <a:t> Augmenter sa tolérance à la </a:t>
            </a:r>
            <a:r>
              <a:rPr lang="fr-FR" dirty="0"/>
              <a:t>Frustration </a:t>
            </a:r>
            <a:br>
              <a:rPr lang="fr-FR" dirty="0"/>
            </a:br>
            <a:br>
              <a:rPr lang="fr-FR" dirty="0"/>
            </a:br>
            <a:endParaRPr lang="fr-FR"/>
          </a:p>
        </p:txBody>
      </p:sp>
      <p:sp>
        <p:nvSpPr>
          <p:cNvPr id="5" name="Espace réservé du numéro de diapositive 4">
            <a:extLst>
              <a:ext uri="{FF2B5EF4-FFF2-40B4-BE49-F238E27FC236}">
                <a16:creationId xmlns:a16="http://schemas.microsoft.com/office/drawing/2014/main" id="{C59232C6-3989-4035-BB81-74B36D2E0C04}"/>
              </a:ext>
            </a:extLst>
          </p:cNvPr>
          <p:cNvSpPr>
            <a:spLocks noGrp="1"/>
          </p:cNvSpPr>
          <p:nvPr>
            <p:ph type="sldNum" sz="quarter" idx="12"/>
          </p:nvPr>
        </p:nvSpPr>
        <p:spPr/>
        <p:txBody>
          <a:bodyPr/>
          <a:lstStyle/>
          <a:p>
            <a:pPr rtl="0"/>
            <a:fld id="{73B850FF-6169-4056-8077-06FFA93A5366}" type="slidenum">
              <a:rPr lang="fr-FR" noProof="0" smtClean="0"/>
              <a:pPr rtl="0"/>
              <a:t>66</a:t>
            </a:fld>
            <a:endParaRPr lang="fr-FR" noProof="0"/>
          </a:p>
        </p:txBody>
      </p:sp>
      <p:sp>
        <p:nvSpPr>
          <p:cNvPr id="6" name="Espace réservé du contenu 5">
            <a:extLst>
              <a:ext uri="{FF2B5EF4-FFF2-40B4-BE49-F238E27FC236}">
                <a16:creationId xmlns:a16="http://schemas.microsoft.com/office/drawing/2014/main" id="{A8158CF8-F4EF-425F-B236-FAD02BE753BD}"/>
              </a:ext>
            </a:extLst>
          </p:cNvPr>
          <p:cNvSpPr>
            <a:spLocks noGrp="1"/>
          </p:cNvSpPr>
          <p:nvPr>
            <p:ph sz="quarter" idx="13"/>
          </p:nvPr>
        </p:nvSpPr>
        <p:spPr>
          <a:xfrm>
            <a:off x="1433513" y="2186609"/>
            <a:ext cx="9324975" cy="3935895"/>
          </a:xfrm>
        </p:spPr>
        <p:txBody>
          <a:bodyPr lIns="91440" tIns="45720" rIns="91440" bIns="45720" rtlCol="0" anchor="t"/>
          <a:lstStyle/>
          <a:p>
            <a:pPr marL="342900" indent="-342900">
              <a:buFont typeface="Symbol" panose="05050102010706020507" pitchFamily="18" charset="2"/>
              <a:buChar char=""/>
            </a:pPr>
            <a:r>
              <a:rPr lang="fr-FR" sz="1800"/>
              <a:t>Assimiler que  les envies ne nécessitent pas une solution immédiate (notion de temps).</a:t>
            </a:r>
          </a:p>
          <a:p>
            <a:pPr marL="342900" indent="-342900">
              <a:buFont typeface="Symbol" panose="05050102010706020507" pitchFamily="18" charset="2"/>
              <a:buChar char=""/>
            </a:pPr>
            <a:r>
              <a:rPr lang="fr-FR" sz="1800"/>
              <a:t> Eviter la perfection à outrance avec soi et avec les autres, qu’être exigeant de façon </a:t>
            </a:r>
            <a:r>
              <a:rPr lang="fr-FR" sz="1800" dirty="0"/>
              <a:t>absurde avec soi-même favorise la frustration et paralyse la productivité et la capacité d’être créatif.</a:t>
            </a:r>
          </a:p>
          <a:p>
            <a:pPr marL="342900" indent="-342900">
              <a:buFont typeface="Symbol" panose="05050102010706020507" pitchFamily="18" charset="2"/>
              <a:buChar char=""/>
            </a:pPr>
            <a:r>
              <a:rPr lang="fr-FR" sz="1800" dirty="0"/>
              <a:t> Eviter les mouvements d’impulsivité qui sont nuisibles pour les objectifs et la stabilité émotionnelle.</a:t>
            </a:r>
          </a:p>
          <a:p>
            <a:pPr marL="342900" lvl="0" indent="-342900">
              <a:buFont typeface="Symbol" panose="05050102010706020507" pitchFamily="18" charset="2"/>
              <a:buChar char=""/>
            </a:pPr>
            <a:r>
              <a:rPr lang="fr-FR" sz="1800" dirty="0"/>
              <a:t>La tolérance de la frustration est une qualité qui a besoin d’une évolution et de beaucoup de patience. Bien que certaines situations puissent causer certains problèmes au présent, la satisfaction d’avoir surpassé les difficultés, sur le long terme sera infinie.</a:t>
            </a:r>
          </a:p>
          <a:p>
            <a:endParaRPr lang="fr-FR" sz="1800"/>
          </a:p>
        </p:txBody>
      </p:sp>
    </p:spTree>
    <p:extLst>
      <p:ext uri="{BB962C8B-B14F-4D97-AF65-F5344CB8AC3E}">
        <p14:creationId xmlns:p14="http://schemas.microsoft.com/office/powerpoint/2010/main" val="731818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A9706B91-250D-4CF1-B325-5A9273131DFA}"/>
              </a:ext>
            </a:extLst>
          </p:cNvPr>
          <p:cNvSpPr>
            <a:spLocks noGrp="1"/>
          </p:cNvSpPr>
          <p:nvPr>
            <p:ph type="ctrTitle"/>
          </p:nvPr>
        </p:nvSpPr>
        <p:spPr>
          <a:xfrm>
            <a:off x="1005653" y="744909"/>
            <a:ext cx="5612662" cy="1993155"/>
          </a:xfrm>
        </p:spPr>
        <p:txBody>
          <a:bodyPr lIns="91440" tIns="45720" rIns="91440" bIns="45720" rtlCol="0" anchor="b">
            <a:normAutofit fontScale="90000"/>
          </a:bodyPr>
          <a:lstStyle/>
          <a:p>
            <a:br>
              <a:rPr lang="fr-FR" sz="2800" dirty="0"/>
            </a:br>
            <a:br>
              <a:rPr lang="fr-FR" sz="2800" dirty="0"/>
            </a:br>
            <a:br>
              <a:rPr lang="fr-FR" sz="2800" dirty="0"/>
            </a:br>
            <a:br>
              <a:rPr lang="fr-FR" sz="2800" dirty="0"/>
            </a:br>
            <a:br>
              <a:rPr lang="fr-FR" sz="2800" dirty="0"/>
            </a:br>
            <a:br>
              <a:rPr lang="fr-FR" sz="2800" dirty="0"/>
            </a:br>
            <a:br>
              <a:rPr lang="fr-FR" sz="2800" dirty="0"/>
            </a:br>
            <a:r>
              <a:rPr lang="fr-FR" sz="2800" dirty="0"/>
              <a:t>Apprendre à se connaitre –sa personnalité- </a:t>
            </a:r>
            <a:br>
              <a:rPr lang="fr-FR" sz="2800" dirty="0">
                <a:effectLst/>
              </a:rPr>
            </a:br>
            <a:br>
              <a:rPr lang="fr-FR" sz="2800" dirty="0">
                <a:effectLst/>
              </a:rPr>
            </a:br>
            <a:br>
              <a:rPr lang="fr-FR" sz="1800" dirty="0">
                <a:highlight>
                  <a:srgbClr val="FFFF00"/>
                </a:highlight>
                <a:latin typeface="Times New Roman"/>
                <a:ea typeface="Times New Roman" panose="02020603050405020304" pitchFamily="18" charset="0"/>
              </a:rPr>
            </a:br>
            <a:br>
              <a:rPr lang="fr-FR" sz="1800" dirty="0">
                <a:latin typeface="Times New Roman"/>
              </a:rPr>
            </a:br>
            <a:endParaRPr lang="fr-FR"/>
          </a:p>
        </p:txBody>
      </p:sp>
      <p:pic>
        <p:nvPicPr>
          <p:cNvPr id="25" name="Espace réservé d’image 24" descr="Image du front d’un bateau sur l’eau">
            <a:extLst>
              <a:ext uri="{FF2B5EF4-FFF2-40B4-BE49-F238E27FC236}">
                <a16:creationId xmlns:a16="http://schemas.microsoft.com/office/drawing/2014/main" id="{ABE8B1C3-3716-432D-AEA3-138B3ADB4B1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632018" y="920426"/>
            <a:ext cx="2478719" cy="4957437"/>
          </a:xfrm>
        </p:spPr>
      </p:pic>
      <p:pic>
        <p:nvPicPr>
          <p:cNvPr id="29" name="Espace réservé d’image 28" descr="Cordes autour des poteaux sur un bateau">
            <a:extLst>
              <a:ext uri="{FF2B5EF4-FFF2-40B4-BE49-F238E27FC236}">
                <a16:creationId xmlns:a16="http://schemas.microsoft.com/office/drawing/2014/main" id="{48D3C036-4E76-4346-A185-09B6625983C8}"/>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a:stretch/>
        </p:blipFill>
        <p:spPr>
          <a:xfrm>
            <a:off x="9244935" y="920815"/>
            <a:ext cx="2410165" cy="2410165"/>
          </a:xfrm>
        </p:spPr>
      </p:pic>
      <p:pic>
        <p:nvPicPr>
          <p:cNvPr id="33" name="Espace réservé d’image 32" descr="Image d’une chaise et vue d’un bateau sur l’eau">
            <a:extLst>
              <a:ext uri="{FF2B5EF4-FFF2-40B4-BE49-F238E27FC236}">
                <a16:creationId xmlns:a16="http://schemas.microsoft.com/office/drawing/2014/main" id="{5FDA72C0-B9C6-43C5-A7E4-ADA14BAE0D10}"/>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244934" y="3471379"/>
            <a:ext cx="2410165" cy="2406483"/>
          </a:xfrm>
        </p:spPr>
      </p:pic>
      <p:sp>
        <p:nvSpPr>
          <p:cNvPr id="2" name="ZoneTexte 1">
            <a:extLst>
              <a:ext uri="{FF2B5EF4-FFF2-40B4-BE49-F238E27FC236}">
                <a16:creationId xmlns:a16="http://schemas.microsoft.com/office/drawing/2014/main" id="{6C4ED69F-3321-B844-73E5-5C4E815ED459}"/>
              </a:ext>
            </a:extLst>
          </p:cNvPr>
          <p:cNvSpPr txBox="1"/>
          <p:nvPr/>
        </p:nvSpPr>
        <p:spPr>
          <a:xfrm>
            <a:off x="653144" y="4354286"/>
            <a:ext cx="5800529" cy="2031325"/>
          </a:xfrm>
          <a:prstGeom prst="rect">
            <a:avLst/>
          </a:prstGeom>
          <a:solidFill>
            <a:srgbClr val="87E2E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ea typeface="+mn-lt"/>
                <a:cs typeface="+mn-lt"/>
              </a:rPr>
              <a:t>Connaissance de soi</a:t>
            </a:r>
            <a:r>
              <a:rPr lang="fr-FR" dirty="0">
                <a:ea typeface="+mn-lt"/>
                <a:cs typeface="+mn-lt"/>
              </a:rPr>
              <a:t> :Apprendre à mieux vous connaître et prendre conscience de votre personnalité vous perm</a:t>
            </a:r>
            <a:r>
              <a:rPr lang="fr-FR" dirty="0"/>
              <a:t>ettra de comprendre vos forces et vos faiblesses. Cette introspection est essentielle pour évoluer efficacement, car une bonne connaissance de soi renforce la confiance et aide à prendre des décisions éclairées.</a:t>
            </a:r>
            <a:endParaRPr lang="fr-FR"/>
          </a:p>
        </p:txBody>
      </p:sp>
    </p:spTree>
    <p:extLst>
      <p:ext uri="{BB962C8B-B14F-4D97-AF65-F5344CB8AC3E}">
        <p14:creationId xmlns:p14="http://schemas.microsoft.com/office/powerpoint/2010/main" val="110021096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FA1A8-4EFC-402A-8E7A-EFD346B7EC70}"/>
              </a:ext>
            </a:extLst>
          </p:cNvPr>
          <p:cNvSpPr>
            <a:spLocks noGrp="1"/>
          </p:cNvSpPr>
          <p:nvPr>
            <p:ph type="title"/>
          </p:nvPr>
        </p:nvSpPr>
        <p:spPr>
          <a:xfrm>
            <a:off x="1198181" y="557191"/>
            <a:ext cx="9988166" cy="1325397"/>
          </a:xfrm>
        </p:spPr>
        <p:txBody>
          <a:bodyPr lIns="91440" tIns="45720" rIns="91440" bIns="45720" rtlCol="0" anchor="t">
            <a:normAutofit fontScale="90000"/>
          </a:bodyPr>
          <a:lstStyle/>
          <a:p>
            <a:r>
              <a:rPr lang="fr-FR">
                <a:ea typeface="+mj-lt"/>
                <a:cs typeface="+mj-lt"/>
              </a:rPr>
              <a:t>Identifier les bases et les causes de ses comportements</a:t>
            </a:r>
            <a:endParaRPr lang="fr-FR"/>
          </a:p>
        </p:txBody>
      </p:sp>
      <p:sp>
        <p:nvSpPr>
          <p:cNvPr id="12" name="Slide Number Placeholder 4">
            <a:extLst>
              <a:ext uri="{FF2B5EF4-FFF2-40B4-BE49-F238E27FC236}">
                <a16:creationId xmlns:a16="http://schemas.microsoft.com/office/drawing/2014/main" id="{C4B55428-0954-42CA-879E-10C1F2D87F48}"/>
              </a:ext>
            </a:extLst>
          </p:cNvPr>
          <p:cNvSpPr>
            <a:spLocks noGrp="1"/>
          </p:cNvSpPr>
          <p:nvPr>
            <p:ph type="sldNum" sz="quarter" idx="12"/>
          </p:nvPr>
        </p:nvSpPr>
        <p:spPr>
          <a:xfrm>
            <a:off x="9906000" y="6356350"/>
            <a:ext cx="1447800" cy="365125"/>
          </a:xfrm>
        </p:spPr>
        <p:txBody>
          <a:bodyPr/>
          <a:lstStyle/>
          <a:p>
            <a:pPr rtl="0">
              <a:spcAft>
                <a:spcPts val="600"/>
              </a:spcAft>
            </a:pPr>
            <a:fld id="{73B850FF-6169-4056-8077-06FFA93A5366}" type="slidenum">
              <a:rPr lang="fr-FR" noProof="0" smtClean="0"/>
              <a:pPr rtl="0">
                <a:spcAft>
                  <a:spcPts val="600"/>
                </a:spcAft>
              </a:pPr>
              <a:t>8</a:t>
            </a:fld>
            <a:endParaRPr lang="fr-FR" noProof="0"/>
          </a:p>
        </p:txBody>
      </p:sp>
      <p:sp>
        <p:nvSpPr>
          <p:cNvPr id="3" name="Espace réservé du contenu 2">
            <a:extLst>
              <a:ext uri="{FF2B5EF4-FFF2-40B4-BE49-F238E27FC236}">
                <a16:creationId xmlns:a16="http://schemas.microsoft.com/office/drawing/2014/main" id="{612EFCC9-F621-469F-9C72-B3CBDDA27AFC}"/>
              </a:ext>
            </a:extLst>
          </p:cNvPr>
          <p:cNvSpPr>
            <a:spLocks noGrp="1"/>
          </p:cNvSpPr>
          <p:nvPr>
            <p:ph sz="quarter" idx="13"/>
          </p:nvPr>
        </p:nvSpPr>
        <p:spPr>
          <a:xfrm>
            <a:off x="1433513" y="2343150"/>
            <a:ext cx="9324975" cy="3552825"/>
          </a:xfrm>
        </p:spPr>
        <p:txBody>
          <a:bodyPr lIns="91440" tIns="45720" rIns="91440" bIns="45720" rtlCol="0" anchor="t">
            <a:normAutofit fontScale="85000" lnSpcReduction="20000"/>
          </a:bodyPr>
          <a:lstStyle/>
          <a:p>
            <a:r>
              <a:rPr lang="fr-FR" dirty="0"/>
              <a:t>Face à une situation :</a:t>
            </a:r>
          </a:p>
          <a:p>
            <a:pPr marL="457200" indent="-457200">
              <a:buFont typeface="Arial" panose="020B0504020202020204" pitchFamily="34" charset="0"/>
              <a:buChar char="•"/>
            </a:pPr>
            <a:r>
              <a:rPr lang="fr-FR" dirty="0"/>
              <a:t>Ce que je pense </a:t>
            </a:r>
          </a:p>
          <a:p>
            <a:pPr marL="457200" indent="-457200">
              <a:buFont typeface="Arial" panose="020B0504020202020204" pitchFamily="34" charset="0"/>
              <a:buChar char="•"/>
            </a:pPr>
            <a:r>
              <a:rPr lang="fr-FR" dirty="0"/>
              <a:t>Ce que je ressens </a:t>
            </a:r>
          </a:p>
          <a:p>
            <a:pPr marL="457200" indent="-457200">
              <a:buFont typeface="Arial" panose="020B0504020202020204" pitchFamily="34" charset="0"/>
              <a:buChar char="•"/>
            </a:pPr>
            <a:r>
              <a:rPr lang="fr-FR" dirty="0"/>
              <a:t>Ce que je fais </a:t>
            </a:r>
          </a:p>
          <a:p>
            <a:pPr marL="457200" indent="-457200">
              <a:buFont typeface="Arial" panose="020B0504020202020204" pitchFamily="34" charset="0"/>
              <a:buChar char="•"/>
            </a:pPr>
            <a:r>
              <a:rPr lang="fr-FR" dirty="0"/>
              <a:t>Les conséquences (internes, externes, relationnelles)</a:t>
            </a:r>
          </a:p>
          <a:p>
            <a:pPr marL="457200" indent="-457200">
              <a:buFont typeface="Arial" panose="020B0504020202020204" pitchFamily="34" charset="0"/>
              <a:buChar char="•"/>
            </a:pPr>
            <a:r>
              <a:rPr lang="fr-FR" dirty="0"/>
              <a:t>(savoir distinguer aussi bien pour soi que pour les autres ce qui est de l'ordre de la responsabilité de l'individu et ce qui est de l'ordre de la contingence)</a:t>
            </a:r>
          </a:p>
          <a:p>
            <a:endParaRPr lang="fr-FR"/>
          </a:p>
          <a:p>
            <a:endParaRPr lang="fr-FR"/>
          </a:p>
          <a:p>
            <a:endParaRPr lang="fr-FR"/>
          </a:p>
        </p:txBody>
      </p:sp>
    </p:spTree>
    <p:extLst>
      <p:ext uri="{BB962C8B-B14F-4D97-AF65-F5344CB8AC3E}">
        <p14:creationId xmlns:p14="http://schemas.microsoft.com/office/powerpoint/2010/main" val="235766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A982BA-5F15-4ABA-95C4-B0A71B0554A8}"/>
              </a:ext>
            </a:extLst>
          </p:cNvPr>
          <p:cNvSpPr>
            <a:spLocks noGrp="1"/>
          </p:cNvSpPr>
          <p:nvPr>
            <p:ph type="title"/>
          </p:nvPr>
        </p:nvSpPr>
        <p:spPr>
          <a:xfrm>
            <a:off x="1198181" y="557191"/>
            <a:ext cx="9988166" cy="1576409"/>
          </a:xfrm>
        </p:spPr>
        <p:txBody>
          <a:bodyPr lIns="91440" tIns="45720" rIns="91440" bIns="45720" rtlCol="0" anchor="t"/>
          <a:lstStyle/>
          <a:p>
            <a:r>
              <a:rPr lang="fr-FR" sz="3200" dirty="0">
                <a:ea typeface="+mj-lt"/>
                <a:cs typeface="+mj-lt"/>
              </a:rPr>
              <a:t>Appréhender ses limites, ses croyances et pensées négatives pour les dépasser. </a:t>
            </a:r>
            <a:br>
              <a:rPr lang="fr-FR" sz="3200" dirty="0">
                <a:ea typeface="+mj-lt"/>
                <a:cs typeface="+mj-lt"/>
              </a:rPr>
            </a:br>
            <a:r>
              <a:rPr lang="fr-FR" sz="3200" dirty="0">
                <a:ea typeface="+mj-lt"/>
                <a:cs typeface="+mj-lt"/>
              </a:rPr>
              <a:t> </a:t>
            </a:r>
          </a:p>
        </p:txBody>
      </p:sp>
      <p:sp>
        <p:nvSpPr>
          <p:cNvPr id="5" name="Espace réservé du numéro de diapositive 4">
            <a:extLst>
              <a:ext uri="{FF2B5EF4-FFF2-40B4-BE49-F238E27FC236}">
                <a16:creationId xmlns:a16="http://schemas.microsoft.com/office/drawing/2014/main" id="{624AB01F-A817-4E13-B88F-E1A587B47BD7}"/>
              </a:ext>
            </a:extLst>
          </p:cNvPr>
          <p:cNvSpPr>
            <a:spLocks noGrp="1"/>
          </p:cNvSpPr>
          <p:nvPr>
            <p:ph type="sldNum" sz="quarter" idx="12"/>
          </p:nvPr>
        </p:nvSpPr>
        <p:spPr/>
        <p:txBody>
          <a:bodyPr/>
          <a:lstStyle/>
          <a:p>
            <a:pPr rtl="0"/>
            <a:fld id="{73B850FF-6169-4056-8077-06FFA93A5366}" type="slidenum">
              <a:rPr lang="fr-FR" noProof="0" smtClean="0"/>
              <a:pPr rtl="0"/>
              <a:t>9</a:t>
            </a:fld>
            <a:endParaRPr lang="fr-FR" noProof="0"/>
          </a:p>
        </p:txBody>
      </p:sp>
      <p:sp>
        <p:nvSpPr>
          <p:cNvPr id="6" name="Espace réservé du contenu 5">
            <a:extLst>
              <a:ext uri="{FF2B5EF4-FFF2-40B4-BE49-F238E27FC236}">
                <a16:creationId xmlns:a16="http://schemas.microsoft.com/office/drawing/2014/main" id="{AFC841CF-35B7-400A-89F8-5FD1660CAA48}"/>
              </a:ext>
            </a:extLst>
          </p:cNvPr>
          <p:cNvSpPr>
            <a:spLocks noGrp="1"/>
          </p:cNvSpPr>
          <p:nvPr>
            <p:ph sz="quarter" idx="13"/>
          </p:nvPr>
        </p:nvSpPr>
        <p:spPr/>
        <p:txBody>
          <a:bodyPr lIns="91440" tIns="45720" rIns="91440" bIns="45720" rtlCol="0" anchor="t"/>
          <a:lstStyle/>
          <a:p>
            <a:pPr marL="457200" indent="-457200">
              <a:buFontTx/>
              <a:buChar char="-"/>
            </a:pPr>
            <a:r>
              <a:rPr lang="fr-FR" dirty="0"/>
              <a:t>Ce que je me dis « intérieurement »</a:t>
            </a:r>
          </a:p>
          <a:p>
            <a:pPr marL="457200" indent="-457200">
              <a:buFontTx/>
              <a:buChar char="-"/>
            </a:pPr>
            <a:endParaRPr lang="fr-FR" dirty="0"/>
          </a:p>
          <a:p>
            <a:pPr marL="457200" indent="-457200">
              <a:buFontTx/>
              <a:buChar char="-"/>
            </a:pPr>
            <a:r>
              <a:rPr lang="fr-FR" i="1" dirty="0"/>
              <a:t>Processus de pensée « c’est bientôt la piscine « </a:t>
            </a:r>
          </a:p>
          <a:p>
            <a:pPr marL="457200" indent="-457200">
              <a:buFont typeface="Wingdings"/>
              <a:buChar char="v"/>
            </a:pPr>
            <a:r>
              <a:rPr lang="fr-FR" sz="2000" i="1" dirty="0"/>
              <a:t>Dérive hors du temps – généralisation sur le sujet</a:t>
            </a:r>
          </a:p>
          <a:p>
            <a:pPr marL="457200" indent="-457200">
              <a:buFont typeface="Wingdings"/>
              <a:buChar char="v"/>
            </a:pPr>
            <a:r>
              <a:rPr lang="fr-FR" sz="2000" i="1" dirty="0"/>
              <a:t>Observation factuelle, réaction sans jugement, résolution de problème</a:t>
            </a:r>
          </a:p>
          <a:p>
            <a:endParaRPr lang="fr-FR" sz="2000" i="1">
              <a:highlight>
                <a:srgbClr val="FFFF00"/>
              </a:highlight>
            </a:endParaRPr>
          </a:p>
          <a:p>
            <a:pPr marL="457200" indent="-457200">
              <a:buFontTx/>
              <a:buChar char="-"/>
            </a:pPr>
            <a:endParaRPr lang="fr-FR" dirty="0"/>
          </a:p>
        </p:txBody>
      </p:sp>
      <p:pic>
        <p:nvPicPr>
          <p:cNvPr id="3" name="Espace réservé d’image 2" descr="Image d’un compas sur fond vert">
            <a:extLst>
              <a:ext uri="{FF2B5EF4-FFF2-40B4-BE49-F238E27FC236}">
                <a16:creationId xmlns:a16="http://schemas.microsoft.com/office/drawing/2014/main" id="{3F3B00CA-C671-22BA-65D1-A075F300A32E}"/>
              </a:ext>
            </a:extLst>
          </p:cNvPr>
          <p:cNvPicPr>
            <a:picLocks noChangeAspect="1"/>
          </p:cNvPicPr>
          <p:nvPr/>
        </p:nvPicPr>
        <p:blipFill rotWithShape="1">
          <a:blip r:embed="rId3"/>
          <a:srcRect t="8536" b="8536"/>
          <a:stretch/>
        </p:blipFill>
        <p:spPr>
          <a:xfrm>
            <a:off x="10074459" y="3181995"/>
            <a:ext cx="1744720" cy="1062979"/>
          </a:xfrm>
          <a:prstGeom prst="rect">
            <a:avLst/>
          </a:prstGeom>
        </p:spPr>
      </p:pic>
    </p:spTree>
    <p:extLst>
      <p:ext uri="{BB962C8B-B14F-4D97-AF65-F5344CB8AC3E}">
        <p14:creationId xmlns:p14="http://schemas.microsoft.com/office/powerpoint/2010/main" val="132602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ExplorerVTI (Exploration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39958_TF22781719_Win32" id="{FC20B8E9-518B-4038-957C-BDC2EC18C840}" vid="{F1C2B6EC-865F-4531-875F-0573291D0B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8EC5CA1F5FE04BABBB56BC71BDEAA9" ma:contentTypeVersion="12" ma:contentTypeDescription="Crée un document." ma:contentTypeScope="" ma:versionID="1baa24e85c8eb94d54a0578160695218">
  <xsd:schema xmlns:xsd="http://www.w3.org/2001/XMLSchema" xmlns:xs="http://www.w3.org/2001/XMLSchema" xmlns:p="http://schemas.microsoft.com/office/2006/metadata/properties" xmlns:ns2="48a1dfff-0e36-45f9-8749-ce6ca7ff4cd3" xmlns:ns3="c34cfa83-76c0-4894-9040-70483ba9518f" targetNamespace="http://schemas.microsoft.com/office/2006/metadata/properties" ma:root="true" ma:fieldsID="a1d8d9590d28372cc686c09115cf27ed" ns2:_="" ns3:_="">
    <xsd:import namespace="48a1dfff-0e36-45f9-8749-ce6ca7ff4cd3"/>
    <xsd:import namespace="c34cfa83-76c0-4894-9040-70483ba951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a1dfff-0e36-45f9-8749-ce6ca7ff4c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94a43d38-6610-4186-890e-37907fc4e3f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4cfa83-76c0-4894-9040-70483ba9518f"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TaxCatchAll" ma:index="18" nillable="true" ma:displayName="Taxonomy Catch All Column" ma:hidden="true" ma:list="{509249a2-90f2-42b2-a0dc-f35b0e18a4d9}" ma:internalName="TaxCatchAll" ma:showField="CatchAllData" ma:web="c34cfa83-76c0-4894-9040-70483ba951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34cfa83-76c0-4894-9040-70483ba9518f" xsi:nil="true"/>
    <lcf76f155ced4ddcb4097134ff3c332f xmlns="48a1dfff-0e36-45f9-8749-ce6ca7ff4cd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FF01AD9-F5BE-4467-A2B6-F080EB176088}">
  <ds:schemaRefs>
    <ds:schemaRef ds:uri="http://schemas.microsoft.com/sharepoint/v3/contenttype/forms"/>
  </ds:schemaRefs>
</ds:datastoreItem>
</file>

<file path=customXml/itemProps2.xml><?xml version="1.0" encoding="utf-8"?>
<ds:datastoreItem xmlns:ds="http://schemas.openxmlformats.org/officeDocument/2006/customXml" ds:itemID="{F51D5ADC-F1AA-40F1-A239-CEB62BACE3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a1dfff-0e36-45f9-8749-ce6ca7ff4cd3"/>
    <ds:schemaRef ds:uri="c34cfa83-76c0-4894-9040-70483ba951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977A2A-9AF2-4E1E-9C52-3CE0178B1CF2}">
  <ds:schemaRefs>
    <ds:schemaRef ds:uri="http://schemas.microsoft.com/office/2006/metadata/properties"/>
    <ds:schemaRef ds:uri="http://schemas.microsoft.com/office/infopath/2007/PartnerControls"/>
    <ds:schemaRef ds:uri="c34cfa83-76c0-4894-9040-70483ba9518f"/>
    <ds:schemaRef ds:uri="48a1dfff-0e36-45f9-8749-ce6ca7ff4cd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Gestion et Organisation de son Temps Personnel 20 Mai</Template>
  <TotalTime>5138</TotalTime>
  <Words>3870</Words>
  <Application>Microsoft Office PowerPoint</Application>
  <PresentationFormat>Grand écran</PresentationFormat>
  <Paragraphs>394</Paragraphs>
  <Slides>66</Slides>
  <Notes>34</Notes>
  <HiddenSlides>3</HiddenSlides>
  <MMClips>1</MMClips>
  <ScaleCrop>false</ScaleCrop>
  <HeadingPairs>
    <vt:vector size="6" baseType="variant">
      <vt:variant>
        <vt:lpstr>Polices utilisées</vt:lpstr>
      </vt:variant>
      <vt:variant>
        <vt:i4>19</vt:i4>
      </vt:variant>
      <vt:variant>
        <vt:lpstr>Thème</vt:lpstr>
      </vt:variant>
      <vt:variant>
        <vt:i4>2</vt:i4>
      </vt:variant>
      <vt:variant>
        <vt:lpstr>Titres des diapositives</vt:lpstr>
      </vt:variant>
      <vt:variant>
        <vt:i4>66</vt:i4>
      </vt:variant>
    </vt:vector>
  </HeadingPairs>
  <TitlesOfParts>
    <vt:vector size="87" baseType="lpstr">
      <vt:lpstr>-apple-system</vt:lpstr>
      <vt:lpstr>Arial</vt:lpstr>
      <vt:lpstr>Avenir</vt:lpstr>
      <vt:lpstr>Avenir Next LT Pro</vt:lpstr>
      <vt:lpstr>AvenirNext LT Pro Medium</vt:lpstr>
      <vt:lpstr>Cabin</vt:lpstr>
      <vt:lpstr>Calibri</vt:lpstr>
      <vt:lpstr>Georgia</vt:lpstr>
      <vt:lpstr>Lato</vt:lpstr>
      <vt:lpstr>Montserrat</vt:lpstr>
      <vt:lpstr>Open Sans</vt:lpstr>
      <vt:lpstr>Posterama</vt:lpstr>
      <vt:lpstr>Roboto</vt:lpstr>
      <vt:lpstr>Segoe UI Semilight</vt:lpstr>
      <vt:lpstr>Symbol</vt:lpstr>
      <vt:lpstr>Times New Roman</vt:lpstr>
      <vt:lpstr>Unbounded</vt:lpstr>
      <vt:lpstr>Verdana</vt:lpstr>
      <vt:lpstr>Wingdings</vt:lpstr>
      <vt:lpstr>ExplorerVTI (ExplorationVTI)</vt:lpstr>
      <vt:lpstr>Office Theme</vt:lpstr>
      <vt:lpstr>II Apprendre à se connaitre pour mieux collaborer et prendre des décisions  </vt:lpstr>
      <vt:lpstr>Point de vigilance  vous n'êtes pas tous à la même position  / Journal de bord </vt:lpstr>
      <vt:lpstr>Aptitudes visées et chronologie </vt:lpstr>
      <vt:lpstr>Présentation PowerPoint</vt:lpstr>
      <vt:lpstr>Pourquoi c’est fondamental ?</vt:lpstr>
      <vt:lpstr>Plan de la séance</vt:lpstr>
      <vt:lpstr>       Apprendre à se connaitre –sa personnalité-     </vt:lpstr>
      <vt:lpstr>Identifier les bases et les causes de ses comportements</vt:lpstr>
      <vt:lpstr>Appréhender ses limites, ses croyances et pensées négatives pour les dépasser.   </vt:lpstr>
      <vt:lpstr>Présentation PowerPoint</vt:lpstr>
      <vt:lpstr>Présentation PowerPoint</vt:lpstr>
      <vt:lpstr>Les obstacles à franchir pour réussir ce semestre </vt:lpstr>
      <vt:lpstr>Présentation PowerPoint</vt:lpstr>
      <vt:lpstr>Présentation PowerPoint</vt:lpstr>
      <vt:lpstr>Où est le lac ? </vt:lpstr>
      <vt:lpstr>où est le plus gros point orange   </vt:lpstr>
      <vt:lpstr>    Biais Cognitifs     Comprendre l'impact de sa vision du monde sur son quotidien, ses relations   </vt:lpstr>
      <vt:lpstr>Vous choisissez quoi ? </vt:lpstr>
      <vt:lpstr>Pourquoi les biais </vt:lpstr>
      <vt:lpstr>Présentation PowerPoint</vt:lpstr>
      <vt:lpstr>Système 1 et système 2</vt:lpstr>
      <vt:lpstr>Vocabulaire </vt:lpstr>
      <vt:lpstr>Qu'est-ce qu'un Biais cognitifs</vt:lpstr>
      <vt:lpstr>Présentation PowerPoint</vt:lpstr>
      <vt:lpstr>Présentation PowerPoint</vt:lpstr>
      <vt:lpstr>Présentation PowerPoint</vt:lpstr>
      <vt:lpstr>Stéréotype social</vt:lpstr>
      <vt:lpstr>Présentation PowerPoint</vt:lpstr>
      <vt:lpstr>La Vision des soft skills  </vt:lpstr>
      <vt:lpstr>Présentation PowerPoint</vt:lpstr>
      <vt:lpstr>Biais de confirmation </vt:lpstr>
      <vt:lpstr>Corrélation entre consommation de chocolat et prix Nobel </vt:lpstr>
      <vt:lpstr>L'utilisation des biais </vt:lpstr>
      <vt:lpstr>Comment les biais cognitifs sont utilisés dans le domaine du marketing pour augmenter les ventes et les bénéfices.</vt:lpstr>
      <vt:lpstr>L'utilité des Biais </vt:lpstr>
      <vt:lpstr>Présentation PowerPoint</vt:lpstr>
      <vt:lpstr>Choisir si c'est un biais ou pas </vt:lpstr>
      <vt:lpstr>Présentation PowerPoint</vt:lpstr>
      <vt:lpstr>Comment ne pas en être victime </vt:lpstr>
      <vt:lpstr>Conflit entre deux équipes </vt:lpstr>
      <vt:lpstr>Biais de conflit</vt:lpstr>
      <vt:lpstr>Test</vt:lpstr>
      <vt:lpstr>Comment lutter contre </vt:lpstr>
      <vt:lpstr>    Emotions – intelligence émotionnelle   </vt:lpstr>
      <vt:lpstr>Les émotions primaires ou notre GPS interne  </vt:lpstr>
      <vt:lpstr>Les émotions secondaires  </vt:lpstr>
      <vt:lpstr>Mon GPS et celui des autres </vt:lpstr>
      <vt:lpstr>Construction de la carte </vt:lpstr>
      <vt:lpstr>Mon GPS et celui des autres </vt:lpstr>
      <vt:lpstr>Pourquoi on s’intéresse aux émotions  « intelligence  émotionnelle »   </vt:lpstr>
      <vt:lpstr>Les 5 axes de l'intelligence émotionnelle</vt:lpstr>
      <vt:lpstr>Présentation PowerPoint</vt:lpstr>
      <vt:lpstr>Fonctionnement cerveau</vt:lpstr>
      <vt:lpstr>Présentation PowerPoint</vt:lpstr>
      <vt:lpstr>Le circuit de récompense et les habitudes </vt:lpstr>
      <vt:lpstr>    Gestion des Erreurs    </vt:lpstr>
      <vt:lpstr>Présentation PowerPoint</vt:lpstr>
      <vt:lpstr>Présentation PowerPoint</vt:lpstr>
      <vt:lpstr>Droit à l’erreur (maintenir une bonne confiance en Soi malgré les erreurs) </vt:lpstr>
      <vt:lpstr>Explications </vt:lpstr>
      <vt:lpstr>Le paradoxe de l’échec  </vt:lpstr>
      <vt:lpstr>Ce n'est pas </vt:lpstr>
      <vt:lpstr>Les apports du Lean (start up)</vt:lpstr>
      <vt:lpstr> focus sur la frustration </vt:lpstr>
      <vt:lpstr> Pourquoi la Frustration </vt:lpstr>
      <vt:lpstr> Augmenter sa tolérance à la Frustration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et Organisation de son Temps Personnel</dc:title>
  <dc:subject>GOTP</dc:subject>
  <dc:creator>helene vaury</dc:creator>
  <cp:lastModifiedBy>helene vaury</cp:lastModifiedBy>
  <cp:revision>1590</cp:revision>
  <dcterms:created xsi:type="dcterms:W3CDTF">2021-04-30T14:40:21Z</dcterms:created>
  <dcterms:modified xsi:type="dcterms:W3CDTF">2024-09-25T06:37:45Z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0x0101003C8EC5CA1F5FE04BABBB56BC71BDEAA9</vt:lpwstr>
  </property>
  <property fmtid="{D5CDD505-2E9C-101B-9397-08002B2CF9AE}" pid="3" name="MediaServiceImageTags">
    <vt:lpwstr/>
  </property>
</Properties>
</file>